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76" r:id="rId4"/>
    <p:sldId id="259" r:id="rId5"/>
    <p:sldId id="260" r:id="rId6"/>
    <p:sldId id="278" r:id="rId7"/>
    <p:sldId id="261" r:id="rId8"/>
    <p:sldId id="264" r:id="rId9"/>
    <p:sldId id="266" r:id="rId10"/>
    <p:sldId id="262" r:id="rId11"/>
    <p:sldId id="268" r:id="rId12"/>
    <p:sldId id="279" r:id="rId13"/>
    <p:sldId id="269" r:id="rId14"/>
    <p:sldId id="270" r:id="rId15"/>
    <p:sldId id="267" r:id="rId16"/>
    <p:sldId id="271" r:id="rId17"/>
    <p:sldId id="272" r:id="rId18"/>
    <p:sldId id="273" r:id="rId19"/>
    <p:sldId id="275" r:id="rId20"/>
    <p:sldId id="277" r:id="rId21"/>
    <p:sldId id="274"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46"/>
    <p:restoredTop sz="94694"/>
  </p:normalViewPr>
  <p:slideViewPr>
    <p:cSldViewPr snapToGrid="0" showGuides="1">
      <p:cViewPr varScale="1">
        <p:scale>
          <a:sx n="108" d="100"/>
          <a:sy n="108" d="100"/>
        </p:scale>
        <p:origin x="224" y="4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E5F34B-2488-F540-B6E6-4B3C6B19F654}" type="datetimeFigureOut">
              <a:rPr kumimoji="1" lang="ja-JP" altLang="en-US" smtClean="0"/>
              <a:t>2025/1/7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FAE444-3CB9-5E42-B723-A67894C39100}" type="slidenum">
              <a:rPr kumimoji="1" lang="ja-JP" altLang="en-US" smtClean="0"/>
              <a:t>‹#›</a:t>
            </a:fld>
            <a:endParaRPr kumimoji="1" lang="ja-JP" altLang="en-US"/>
          </a:p>
        </p:txBody>
      </p:sp>
    </p:spTree>
    <p:extLst>
      <p:ext uri="{BB962C8B-B14F-4D97-AF65-F5344CB8AC3E}">
        <p14:creationId xmlns:p14="http://schemas.microsoft.com/office/powerpoint/2010/main" val="1663375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r>
              <a:rPr kumimoji="1" lang="ja-JP" altLang="en-US"/>
              <a:t>人とくるまのテクノロジー展</a:t>
            </a:r>
            <a:r>
              <a:rPr kumimoji="1" lang="en-US" altLang="ja-JP" dirty="0"/>
              <a:t> </a:t>
            </a:r>
            <a:r>
              <a:rPr kumimoji="1" lang="ja-JP" altLang="en-US"/>
              <a:t>展示会運営事務局です。</a:t>
            </a:r>
            <a:endParaRPr kumimoji="1" lang="en-US" altLang="ja-JP" dirty="0"/>
          </a:p>
          <a:p>
            <a:r>
              <a:rPr kumimoji="1" lang="ja-JP" altLang="en-US"/>
              <a:t>本動画では、人とくるまのテクノロジー展公式ロゴについてご説明させていただきます。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a:t>
            </a:fld>
            <a:endParaRPr kumimoji="1" lang="ja-JP" altLang="en-US"/>
          </a:p>
        </p:txBody>
      </p:sp>
    </p:spTree>
    <p:extLst>
      <p:ext uri="{BB962C8B-B14F-4D97-AF65-F5344CB8AC3E}">
        <p14:creationId xmlns:p14="http://schemas.microsoft.com/office/powerpoint/2010/main" val="1869956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数秒止める</a:t>
            </a: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10</a:t>
            </a:fld>
            <a:endParaRPr kumimoji="1" lang="ja-JP" altLang="en-US"/>
          </a:p>
        </p:txBody>
      </p:sp>
    </p:spTree>
    <p:extLst>
      <p:ext uri="{BB962C8B-B14F-4D97-AF65-F5344CB8AC3E}">
        <p14:creationId xmlns:p14="http://schemas.microsoft.com/office/powerpoint/2010/main" val="4065673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11</a:t>
            </a:fld>
            <a:endParaRPr kumimoji="1" lang="ja-JP" altLang="en-US"/>
          </a:p>
        </p:txBody>
      </p:sp>
    </p:spTree>
    <p:extLst>
      <p:ext uri="{BB962C8B-B14F-4D97-AF65-F5344CB8AC3E}">
        <p14:creationId xmlns:p14="http://schemas.microsoft.com/office/powerpoint/2010/main" val="696707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最後に、ロゴ使用の際にご注意いただきたい点についてご説明いたします。</a:t>
            </a:r>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12</a:t>
            </a:fld>
            <a:endParaRPr kumimoji="1" lang="ja-JP" altLang="en-US"/>
          </a:p>
        </p:txBody>
      </p:sp>
    </p:spTree>
    <p:extLst>
      <p:ext uri="{BB962C8B-B14F-4D97-AF65-F5344CB8AC3E}">
        <p14:creationId xmlns:p14="http://schemas.microsoft.com/office/powerpoint/2010/main" val="294074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2700" marR="5080" indent="2540">
              <a:lnSpc>
                <a:spcPct val="151500"/>
              </a:lnSpc>
              <a:spcBef>
                <a:spcPts val="100"/>
              </a:spcBef>
            </a:pPr>
            <a:r>
              <a:rPr lang="ja-JP" altLang="en-US" sz="1200" spc="-110">
                <a:latin typeface="Yu Gothic Medium" panose="020B0400000000000000" pitchFamily="34" charset="-128"/>
                <a:ea typeface="Yu Gothic Medium" panose="020B0400000000000000" pitchFamily="34" charset="-128"/>
                <a:cs typeface="YuGo-Medium"/>
              </a:rPr>
              <a:t>ロゴの独立性 、視認性を確保するために、ホワイトスペースを設けています。</a:t>
            </a:r>
          </a:p>
          <a:p>
            <a:pPr marL="12700" marR="5080" indent="2540">
              <a:lnSpc>
                <a:spcPct val="151500"/>
              </a:lnSpc>
              <a:spcBef>
                <a:spcPts val="100"/>
              </a:spcBef>
            </a:pPr>
            <a:r>
              <a:rPr lang="ja-JP" altLang="en-US" sz="1200" spc="-110">
                <a:latin typeface="Yu Gothic Medium" panose="020B0400000000000000" pitchFamily="34" charset="-128"/>
                <a:ea typeface="Yu Gothic Medium" panose="020B0400000000000000" pitchFamily="34" charset="-128"/>
                <a:cs typeface="YuGo-Medium"/>
              </a:rPr>
              <a:t>ホワイトスペースを含むロゴの領域には、ロゴ以外の他の要素を表示することはできません。</a:t>
            </a:r>
          </a:p>
          <a:p>
            <a:pPr marL="12700" marR="5080" indent="2540">
              <a:lnSpc>
                <a:spcPct val="151500"/>
              </a:lnSpc>
              <a:spcBef>
                <a:spcPts val="100"/>
              </a:spcBef>
            </a:pPr>
            <a:r>
              <a:rPr lang="ja-JP" altLang="en-US" sz="1200" spc="-110">
                <a:latin typeface="Yu Gothic Medium" panose="020B0400000000000000" pitchFamily="34" charset="-128"/>
                <a:ea typeface="Yu Gothic Medium" panose="020B0400000000000000" pitchFamily="34" charset="-128"/>
                <a:cs typeface="YuGo-Medium"/>
              </a:rPr>
              <a:t>表記している余白は最小限度のため、可能な限り余裕を持って配置してください。</a:t>
            </a:r>
            <a:endParaRPr lang="ja-JP" altLang="en-US" sz="1200">
              <a:latin typeface="Yu Gothic Medium" panose="020B0400000000000000" pitchFamily="34" charset="-128"/>
              <a:ea typeface="Yu Gothic Medium" panose="020B0400000000000000" pitchFamily="34" charset="-128"/>
              <a:cs typeface="YuGo-Medium"/>
            </a:endParaRP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13</a:t>
            </a:fld>
            <a:endParaRPr kumimoji="1" lang="ja-JP" altLang="en-US"/>
          </a:p>
        </p:txBody>
      </p:sp>
    </p:spTree>
    <p:extLst>
      <p:ext uri="{BB962C8B-B14F-4D97-AF65-F5344CB8AC3E}">
        <p14:creationId xmlns:p14="http://schemas.microsoft.com/office/powerpoint/2010/main" val="1629532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数秒止める</a:t>
            </a: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14</a:t>
            </a:fld>
            <a:endParaRPr kumimoji="1" lang="ja-JP" altLang="en-US"/>
          </a:p>
        </p:txBody>
      </p:sp>
    </p:spTree>
    <p:extLst>
      <p:ext uri="{BB962C8B-B14F-4D97-AF65-F5344CB8AC3E}">
        <p14:creationId xmlns:p14="http://schemas.microsoft.com/office/powerpoint/2010/main" val="2750683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110">
                <a:latin typeface="Yu Gothic Medium" panose="020B0400000000000000" pitchFamily="34" charset="-128"/>
                <a:ea typeface="Yu Gothic Medium" panose="020B0400000000000000" pitchFamily="34" charset="-128"/>
                <a:cs typeface="YuGo-Medium"/>
              </a:rPr>
              <a:t>背景色がカラーの場合は、この基準で表示してください。</a:t>
            </a:r>
            <a:endParaRPr lang="en-US" altLang="ja-JP" sz="1200" spc="-110" dirty="0">
              <a:latin typeface="Yu Gothic Medium" panose="020B0400000000000000" pitchFamily="34" charset="-128"/>
              <a:ea typeface="Yu Gothic Medium" panose="020B0400000000000000" pitchFamily="34" charset="-128"/>
              <a:cs typeface="YuGo-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110">
                <a:latin typeface="Yu Gothic Medium" panose="020B0400000000000000" pitchFamily="34" charset="-128"/>
                <a:ea typeface="Yu Gothic Medium" panose="020B0400000000000000" pitchFamily="34" charset="-128"/>
                <a:cs typeface="YuGo-Medium"/>
              </a:rPr>
              <a:t>基本的には、ライトベージュ、白地、無彩色の背景に表示することをお勧めいたします。</a:t>
            </a:r>
            <a:endParaRPr lang="en-US" altLang="ja-JP" sz="1200" spc="-110" dirty="0">
              <a:latin typeface="Yu Gothic Medium" panose="020B0400000000000000" pitchFamily="34" charset="-128"/>
              <a:ea typeface="Yu Gothic Medium" panose="020B0400000000000000" pitchFamily="34" charset="-128"/>
              <a:cs typeface="YuGo-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110">
                <a:latin typeface="Yu Gothic Medium" panose="020B0400000000000000" pitchFamily="34" charset="-128"/>
                <a:ea typeface="Yu Gothic Medium" panose="020B0400000000000000" pitchFamily="34" charset="-128"/>
                <a:cs typeface="YuGo-Medium"/>
              </a:rPr>
              <a:t>こちらのカラーチャートを目安に、ロゴイメージを損なわない背景色を選択いただきますよう、お願い致します。</a:t>
            </a:r>
            <a:endParaRPr kumimoji="1" lang="ja-JP" altLang="en-US"/>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15</a:t>
            </a:fld>
            <a:endParaRPr kumimoji="1" lang="ja-JP" altLang="en-US"/>
          </a:p>
        </p:txBody>
      </p:sp>
    </p:spTree>
    <p:extLst>
      <p:ext uri="{BB962C8B-B14F-4D97-AF65-F5344CB8AC3E}">
        <p14:creationId xmlns:p14="http://schemas.microsoft.com/office/powerpoint/2010/main" val="1839026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基本的には通常カラーの使用をお願いいたします。</a:t>
            </a:r>
            <a:endParaRPr kumimoji="1" lang="en-US" altLang="ja-JP" dirty="0"/>
          </a:p>
          <a:p>
            <a:r>
              <a:rPr kumimoji="1" lang="ja-JP" altLang="en-US"/>
              <a:t>ただし、単色の印刷物等に限りモノクロのロゴ、</a:t>
            </a:r>
            <a:endParaRPr kumimoji="1" lang="en-US" altLang="ja-JP" dirty="0"/>
          </a:p>
          <a:p>
            <a:r>
              <a:rPr kumimoji="1" lang="ja-JP" altLang="en-US"/>
              <a:t>背景色が濃く、ロゴの視認性が悪くなる場合のみ白い文字色のパターンの使用が可能です。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spc="-110" dirty="0">
              <a:latin typeface="Yu Gothic Medium" panose="020B0400000000000000" pitchFamily="34" charset="-128"/>
              <a:ea typeface="Yu Gothic Medium" panose="020B0400000000000000" pitchFamily="34" charset="-128"/>
              <a:cs typeface="YuGo-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110">
                <a:latin typeface="Yu Gothic Medium" panose="020B0400000000000000" pitchFamily="34" charset="-128"/>
                <a:ea typeface="Yu Gothic Medium" panose="020B0400000000000000" pitchFamily="34" charset="-128"/>
                <a:cs typeface="YuGo-Medium"/>
              </a:rPr>
              <a:t>背景色につきまして、背景色が白～黒の場合は、この基準で表示してください。</a:t>
            </a:r>
            <a:endParaRPr lang="en-US" altLang="ja-JP" sz="1200" spc="-110" dirty="0">
              <a:latin typeface="Yu Gothic Medium" panose="020B0400000000000000" pitchFamily="34" charset="-128"/>
              <a:ea typeface="Yu Gothic Medium" panose="020B0400000000000000" pitchFamily="34" charset="-128"/>
              <a:cs typeface="YuGo-Medium"/>
            </a:endParaRP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16</a:t>
            </a:fld>
            <a:endParaRPr kumimoji="1" lang="ja-JP" altLang="en-US"/>
          </a:p>
        </p:txBody>
      </p:sp>
    </p:spTree>
    <p:extLst>
      <p:ext uri="{BB962C8B-B14F-4D97-AF65-F5344CB8AC3E}">
        <p14:creationId xmlns:p14="http://schemas.microsoft.com/office/powerpoint/2010/main" val="3329470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2700" marR="5080" indent="2540">
              <a:lnSpc>
                <a:spcPct val="151500"/>
              </a:lnSpc>
              <a:spcBef>
                <a:spcPts val="100"/>
              </a:spcBef>
            </a:pPr>
            <a:r>
              <a:rPr lang="ja-JP" altLang="en-US" sz="1200">
                <a:latin typeface="Yu Gothic Medium" panose="020B0400000000000000" pitchFamily="34" charset="-128"/>
                <a:ea typeface="Yu Gothic Medium" panose="020B0400000000000000" pitchFamily="34" charset="-128"/>
                <a:cs typeface="YuGo-Medium"/>
              </a:rPr>
              <a:t>ロゴ使用の際は、ロゴの視認性が十分に守られる背景色・背景素材を使用してください。</a:t>
            </a:r>
            <a:endParaRPr lang="en-US" altLang="ja-JP" sz="120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200">
                <a:latin typeface="Yu Gothic Medium" panose="020B0400000000000000" pitchFamily="34" charset="-128"/>
                <a:ea typeface="Yu Gothic Medium" panose="020B0400000000000000" pitchFamily="34" charset="-128"/>
                <a:cs typeface="YuGo-Medium"/>
              </a:rPr>
              <a:t>また、視認性が悪くなる場合や、パターンの上に表示させる場合は十分なホワイトスペースを確保して使用してください。</a:t>
            </a:r>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17</a:t>
            </a:fld>
            <a:endParaRPr kumimoji="1" lang="ja-JP" altLang="en-US"/>
          </a:p>
        </p:txBody>
      </p:sp>
    </p:spTree>
    <p:extLst>
      <p:ext uri="{BB962C8B-B14F-4D97-AF65-F5344CB8AC3E}">
        <p14:creationId xmlns:p14="http://schemas.microsoft.com/office/powerpoint/2010/main" val="2715157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110">
                <a:latin typeface="Yu Gothic Medium" panose="020B0400000000000000" pitchFamily="34" charset="-128"/>
                <a:ea typeface="Yu Gothic Medium" panose="020B0400000000000000" pitchFamily="34" charset="-128"/>
                <a:cs typeface="YuGo-Medium"/>
              </a:rPr>
              <a:t>ロゴの形状についての禁止事項はこちらです。</a:t>
            </a:r>
            <a:endParaRPr lang="en-US" altLang="ja-JP" sz="1200" spc="-110" dirty="0">
              <a:latin typeface="Yu Gothic Medium" panose="020B0400000000000000" pitchFamily="34" charset="-128"/>
              <a:ea typeface="Yu Gothic Medium" panose="020B0400000000000000" pitchFamily="34" charset="-128"/>
              <a:cs typeface="YuGo-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110">
                <a:latin typeface="Yu Gothic Medium" panose="020B0400000000000000" pitchFamily="34" charset="-128"/>
                <a:ea typeface="Yu Gothic Medium" panose="020B0400000000000000" pitchFamily="34" charset="-128"/>
                <a:cs typeface="YuGo-Medium"/>
              </a:rPr>
              <a:t>ロゴを変形したり、色変更や影、立体化など特殊な表現をつけて使用しないようご留意をお願い致します。</a:t>
            </a:r>
            <a:endParaRPr lang="en-US" altLang="ja-JP" sz="1200" spc="-110" dirty="0">
              <a:latin typeface="Yu Gothic Medium" panose="020B0400000000000000" pitchFamily="34" charset="-128"/>
              <a:ea typeface="Yu Gothic Medium" panose="020B0400000000000000" pitchFamily="34" charset="-128"/>
              <a:cs typeface="YuGo-Medium"/>
            </a:endParaRP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18</a:t>
            </a:fld>
            <a:endParaRPr kumimoji="1" lang="ja-JP" altLang="en-US"/>
          </a:p>
        </p:txBody>
      </p:sp>
    </p:spTree>
    <p:extLst>
      <p:ext uri="{BB962C8B-B14F-4D97-AF65-F5344CB8AC3E}">
        <p14:creationId xmlns:p14="http://schemas.microsoft.com/office/powerpoint/2010/main" val="199737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本年度より、各ロゴの最小サイズが変更となりました。ロゴ使用の際はこちらに記載の最小サイズを厳守してご使用ください。</a:t>
            </a:r>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19</a:t>
            </a:fld>
            <a:endParaRPr kumimoji="1" lang="ja-JP" altLang="en-US"/>
          </a:p>
        </p:txBody>
      </p:sp>
    </p:spTree>
    <p:extLst>
      <p:ext uri="{BB962C8B-B14F-4D97-AF65-F5344CB8AC3E}">
        <p14:creationId xmlns:p14="http://schemas.microsoft.com/office/powerpoint/2010/main" val="142647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内容はご覧のとおりです。</a:t>
            </a:r>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2</a:t>
            </a:fld>
            <a:endParaRPr kumimoji="1" lang="ja-JP" altLang="en-US"/>
          </a:p>
        </p:txBody>
      </p:sp>
    </p:spTree>
    <p:extLst>
      <p:ext uri="{BB962C8B-B14F-4D97-AF65-F5344CB8AC3E}">
        <p14:creationId xmlns:p14="http://schemas.microsoft.com/office/powerpoint/2010/main" val="7880711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ロゴに関してのご不明点は展示会運営事務局までご連絡ください。</a:t>
            </a:r>
            <a:endParaRPr kumimoji="1" lang="en-US" altLang="ja-JP" dirty="0"/>
          </a:p>
          <a:p>
            <a:r>
              <a:rPr kumimoji="1" lang="ja-JP" altLang="en-US"/>
              <a:t>スムーズな対応が可能なため、メールでのお問合せをお願いいたします。</a:t>
            </a:r>
            <a:endParaRPr kumimoji="1" lang="en-US" altLang="ja-JP" dirty="0"/>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20</a:t>
            </a:fld>
            <a:endParaRPr kumimoji="1" lang="ja-JP" altLang="en-US"/>
          </a:p>
        </p:txBody>
      </p:sp>
    </p:spTree>
    <p:extLst>
      <p:ext uri="{BB962C8B-B14F-4D97-AF65-F5344CB8AC3E}">
        <p14:creationId xmlns:p14="http://schemas.microsoft.com/office/powerpoint/2010/main" val="1582426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最後までご視聴いただき誠にありがとうございました。</a:t>
            </a:r>
            <a:endParaRPr kumimoji="1" lang="en-US" altLang="ja-JP" dirty="0"/>
          </a:p>
          <a:p>
            <a:r>
              <a:rPr kumimoji="1" lang="ja-JP" altLang="en-US"/>
              <a:t>引き続き人とくるまのテクノロジー展を何卒宜しくお願い致します。</a:t>
            </a:r>
            <a:endParaRPr kumimoji="1" lang="en-US" altLang="ja-JP" dirty="0"/>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21</a:t>
            </a:fld>
            <a:endParaRPr kumimoji="1" lang="ja-JP" altLang="en-US"/>
          </a:p>
        </p:txBody>
      </p:sp>
    </p:spTree>
    <p:extLst>
      <p:ext uri="{BB962C8B-B14F-4D97-AF65-F5344CB8AC3E}">
        <p14:creationId xmlns:p14="http://schemas.microsoft.com/office/powerpoint/2010/main" val="840038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はじめに、コンセプトについてご説明いたします。</a:t>
            </a:r>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3</a:t>
            </a:fld>
            <a:endParaRPr kumimoji="1" lang="ja-JP" altLang="en-US"/>
          </a:p>
        </p:txBody>
      </p:sp>
    </p:spTree>
    <p:extLst>
      <p:ext uri="{BB962C8B-B14F-4D97-AF65-F5344CB8AC3E}">
        <p14:creationId xmlns:p14="http://schemas.microsoft.com/office/powerpoint/2010/main" val="1565753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このシンボルマークは、モノ（技術）を人（技術者）が支え、</a:t>
            </a:r>
            <a:r>
              <a:rPr lang="ja-JP" altLang="en-US" sz="1200" spc="-95">
                <a:latin typeface="Yu Gothic Medium" panose="020B0400000000000000" pitchFamily="34" charset="-128"/>
                <a:ea typeface="Yu Gothic Medium" panose="020B0400000000000000" pitchFamily="34" charset="-128"/>
                <a:cs typeface="YuGo-Medium"/>
              </a:rPr>
              <a:t>従来の領域を超えて技術交流を促進、技術が向上していく様を表現</a:t>
            </a:r>
            <a:r>
              <a:rPr lang="ja-JP" altLang="en-US" sz="1200" spc="-120">
                <a:latin typeface="Yu Gothic Medium" panose="020B0400000000000000" pitchFamily="34" charset="-128"/>
                <a:ea typeface="Yu Gothic Medium" panose="020B0400000000000000" pitchFamily="34" charset="-128"/>
                <a:cs typeface="YuGo-Medium"/>
              </a:rPr>
              <a:t>しています。</a:t>
            </a:r>
            <a:endParaRPr lang="en-US" altLang="ja-JP" sz="1200" spc="-120" dirty="0">
              <a:latin typeface="Yu Gothic Medium" panose="020B0400000000000000" pitchFamily="34" charset="-128"/>
              <a:ea typeface="Yu Gothic Medium" panose="020B0400000000000000" pitchFamily="34" charset="-128"/>
              <a:cs typeface="YuGo-Medium"/>
            </a:endParaRPr>
          </a:p>
          <a:p>
            <a:endParaRPr lang="en-US" altLang="ja-JP" sz="1200" spc="-120" dirty="0">
              <a:latin typeface="Yu Gothic Medium" panose="020B0400000000000000" pitchFamily="34" charset="-128"/>
              <a:ea typeface="Yu Gothic Medium" panose="020B0400000000000000" pitchFamily="34" charset="-128"/>
              <a:cs typeface="YuGo-Medium"/>
            </a:endParaRPr>
          </a:p>
          <a:p>
            <a:pPr rtl="0"/>
            <a:r>
              <a:rPr lang="ja-JP" altLang="en-US">
                <a:effectLst/>
                <a:latin typeface="-apple-system"/>
              </a:rPr>
              <a:t>穴の空いた</a:t>
            </a:r>
            <a:r>
              <a:rPr lang="en-US" altLang="ja-JP" dirty="0">
                <a:effectLst/>
                <a:latin typeface="-apple-system"/>
              </a:rPr>
              <a:t>2</a:t>
            </a:r>
            <a:r>
              <a:rPr lang="ja-JP" altLang="en-US">
                <a:effectLst/>
                <a:latin typeface="-apple-system"/>
              </a:rPr>
              <a:t>つのオブジェクトは、それぞれ「人＝技術者」と「くるま＝技術」が融合したものを表し、</a:t>
            </a:r>
            <a:endParaRPr lang="en-US" altLang="ja-JP" dirty="0">
              <a:effectLst/>
              <a:latin typeface="-apple-system"/>
            </a:endParaRPr>
          </a:p>
          <a:p>
            <a:pPr rtl="0"/>
            <a:r>
              <a:rPr lang="ja-JP" altLang="en-US">
                <a:effectLst/>
                <a:latin typeface="-apple-system"/>
              </a:rPr>
              <a:t>上部の四角は新しい「テクノロジー」を表しています。</a:t>
            </a:r>
            <a:endParaRPr lang="en-US" altLang="ja-JP" dirty="0">
              <a:effectLst/>
              <a:latin typeface="-apple-system"/>
            </a:endParaRPr>
          </a:p>
          <a:p>
            <a:pPr rtl="0"/>
            <a:r>
              <a:rPr lang="ja-JP" altLang="en-US">
                <a:effectLst/>
                <a:latin typeface="-apple-system"/>
              </a:rPr>
              <a:t>また、大小の四角をつなげることで「輝き」と「前進する勢い」を持つ今後の「テクノロジーの発展・進歩」への想いをこめました。</a:t>
            </a: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4</a:t>
            </a:fld>
            <a:endParaRPr kumimoji="1" lang="ja-JP" altLang="en-US"/>
          </a:p>
        </p:txBody>
      </p:sp>
    </p:spTree>
    <p:extLst>
      <p:ext uri="{BB962C8B-B14F-4D97-AF65-F5344CB8AC3E}">
        <p14:creationId xmlns:p14="http://schemas.microsoft.com/office/powerpoint/2010/main" val="3808905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2700" marR="0" lvl="0" indent="0" algn="l" defTabSz="914400" rtl="0" eaLnBrk="1" fontAlgn="auto" latinLnBrk="0" hangingPunct="1">
              <a:lnSpc>
                <a:spcPct val="100000"/>
              </a:lnSpc>
              <a:spcBef>
                <a:spcPts val="780"/>
              </a:spcBef>
              <a:spcAft>
                <a:spcPts val="0"/>
              </a:spcAft>
              <a:buClrTx/>
              <a:buSzTx/>
              <a:buFontTx/>
              <a:buNone/>
              <a:tabLst/>
              <a:defRPr/>
            </a:pPr>
            <a:r>
              <a:rPr kumimoji="1" lang="ja-JP" altLang="en-US"/>
              <a:t>カラーは、</a:t>
            </a:r>
            <a:r>
              <a:rPr lang="ja-JP" altLang="en-US">
                <a:effectLst/>
                <a:latin typeface="-apple-system"/>
              </a:rPr>
              <a:t>先進性や信頼性を持つ技術をイメージしたブルーと、環境をイメージしたグリーンをグラデーションとして使用し、</a:t>
            </a:r>
            <a:endParaRPr lang="en-US" altLang="ja-JP" dirty="0">
              <a:effectLst/>
              <a:latin typeface="-apple-system"/>
            </a:endParaRPr>
          </a:p>
          <a:p>
            <a:pPr marL="12700">
              <a:lnSpc>
                <a:spcPct val="100000"/>
              </a:lnSpc>
              <a:spcBef>
                <a:spcPts val="865"/>
              </a:spcBef>
            </a:pPr>
            <a:r>
              <a:rPr lang="ja-JP" altLang="en-US">
                <a:effectLst/>
                <a:latin typeface="-apple-system"/>
              </a:rPr>
              <a:t>領域を超えた交流を表現しております。</a:t>
            </a:r>
            <a:endParaRPr lang="en-US" altLang="ja-JP" dirty="0">
              <a:effectLst/>
              <a:latin typeface="-apple-system"/>
            </a:endParaRPr>
          </a:p>
          <a:p>
            <a:pPr marL="12700">
              <a:lnSpc>
                <a:spcPct val="100000"/>
              </a:lnSpc>
              <a:spcBef>
                <a:spcPts val="865"/>
              </a:spcBef>
            </a:pPr>
            <a:r>
              <a:rPr lang="ja-JP" altLang="en-US">
                <a:effectLst/>
                <a:latin typeface="-apple-system"/>
              </a:rPr>
              <a:t>また、</a:t>
            </a:r>
            <a:r>
              <a:rPr lang="ja-JP" altLang="en-US" sz="1200" spc="-75">
                <a:latin typeface="Yu Gothic Medium" panose="020B0400000000000000" pitchFamily="34" charset="-128"/>
                <a:ea typeface="Yu Gothic Medium" panose="020B0400000000000000" pitchFamily="34" charset="-128"/>
                <a:cs typeface="YuGo-Medium"/>
              </a:rPr>
              <a:t>上部に明るくポジティブなイメージのイエローを</a:t>
            </a:r>
            <a:r>
              <a:rPr lang="ja-JP" altLang="en-US" sz="1200" spc="-95">
                <a:latin typeface="Yu Gothic Medium" panose="020B0400000000000000" pitchFamily="34" charset="-128"/>
                <a:ea typeface="Yu Gothic Medium" panose="020B0400000000000000" pitchFamily="34" charset="-128"/>
                <a:cs typeface="YuGo-Medium"/>
              </a:rPr>
              <a:t>入れることで、環境・技術が向上していくさまを表しています</a:t>
            </a:r>
            <a:r>
              <a:rPr kumimoji="1" lang="ja-JP" altLang="en-US" sz="1200" spc="-95">
                <a:latin typeface="Yu Gothic Medium" panose="020B0400000000000000" pitchFamily="34" charset="-128"/>
                <a:ea typeface="Yu Gothic Medium" panose="020B0400000000000000" pitchFamily="34" charset="-128"/>
                <a:cs typeface="YuGo-Medium"/>
              </a:rPr>
              <a:t>。</a:t>
            </a:r>
            <a:endParaRPr lang="ja-JP" altLang="en-US">
              <a:effectLst/>
              <a:latin typeface="-apple-system"/>
            </a:endParaRP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5</a:t>
            </a:fld>
            <a:endParaRPr kumimoji="1" lang="ja-JP" altLang="en-US"/>
          </a:p>
        </p:txBody>
      </p:sp>
    </p:spTree>
    <p:extLst>
      <p:ext uri="{BB962C8B-B14F-4D97-AF65-F5344CB8AC3E}">
        <p14:creationId xmlns:p14="http://schemas.microsoft.com/office/powerpoint/2010/main" val="3223034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次に、ロゴの種類についてです。</a:t>
            </a:r>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6</a:t>
            </a:fld>
            <a:endParaRPr kumimoji="1" lang="ja-JP" altLang="en-US"/>
          </a:p>
        </p:txBody>
      </p:sp>
    </p:spTree>
    <p:extLst>
      <p:ext uri="{BB962C8B-B14F-4D97-AF65-F5344CB8AC3E}">
        <p14:creationId xmlns:p14="http://schemas.microsoft.com/office/powerpoint/2010/main" val="1805692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お配りするロゴは大きく２種類、西暦と各会場名が入ったバージョンと西暦のみのバージョンがございます。</a:t>
            </a:r>
            <a:endParaRPr kumimoji="1" lang="en-US" altLang="ja-JP" dirty="0"/>
          </a:p>
          <a:p>
            <a:r>
              <a:rPr kumimoji="1" lang="ja-JP" altLang="en-US"/>
              <a:t>使用シーンに応じて各種パターンをご選択ください。</a:t>
            </a:r>
            <a:endParaRPr kumimoji="1" lang="en-US" altLang="ja-JP" dirty="0"/>
          </a:p>
          <a:p>
            <a:r>
              <a:rPr kumimoji="1" lang="ja-JP" altLang="en-US"/>
              <a:t>（数秒止める）</a:t>
            </a: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7</a:t>
            </a:fld>
            <a:endParaRPr kumimoji="1" lang="ja-JP" altLang="en-US"/>
          </a:p>
        </p:txBody>
      </p:sp>
    </p:spTree>
    <p:extLst>
      <p:ext uri="{BB962C8B-B14F-4D97-AF65-F5344CB8AC3E}">
        <p14:creationId xmlns:p14="http://schemas.microsoft.com/office/powerpoint/2010/main" val="1856268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各会場毎のロゴの種類はこちらです。</a:t>
            </a:r>
            <a:endParaRPr kumimoji="1" lang="en-US" altLang="ja-JP" dirty="0"/>
          </a:p>
          <a:p>
            <a:r>
              <a:rPr kumimoji="1" lang="ja-JP" altLang="en-US"/>
              <a:t>使用用途によってロゴを使い分けてご使用いただきますよう、宜しくお願い致します。（それぞれのスライドで数秒止める）</a:t>
            </a: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8</a:t>
            </a:fld>
            <a:endParaRPr kumimoji="1" lang="ja-JP" altLang="en-US"/>
          </a:p>
        </p:txBody>
      </p:sp>
    </p:spTree>
    <p:extLst>
      <p:ext uri="{BB962C8B-B14F-4D97-AF65-F5344CB8AC3E}">
        <p14:creationId xmlns:p14="http://schemas.microsoft.com/office/powerpoint/2010/main" val="1798584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数秒止める</a:t>
            </a:r>
          </a:p>
          <a:p>
            <a:endParaRPr kumimoji="1" lang="ja-JP" altLang="en-US"/>
          </a:p>
        </p:txBody>
      </p:sp>
      <p:sp>
        <p:nvSpPr>
          <p:cNvPr id="4" name="スライド番号プレースホルダー 3"/>
          <p:cNvSpPr>
            <a:spLocks noGrp="1"/>
          </p:cNvSpPr>
          <p:nvPr>
            <p:ph type="sldNum" sz="quarter" idx="5"/>
          </p:nvPr>
        </p:nvSpPr>
        <p:spPr/>
        <p:txBody>
          <a:bodyPr/>
          <a:lstStyle/>
          <a:p>
            <a:fld id="{3BFAE444-3CB9-5E42-B723-A67894C39100}" type="slidenum">
              <a:rPr kumimoji="1" lang="ja-JP" altLang="en-US" smtClean="0"/>
              <a:t>9</a:t>
            </a:fld>
            <a:endParaRPr kumimoji="1" lang="ja-JP" altLang="en-US"/>
          </a:p>
        </p:txBody>
      </p:sp>
    </p:spTree>
    <p:extLst>
      <p:ext uri="{BB962C8B-B14F-4D97-AF65-F5344CB8AC3E}">
        <p14:creationId xmlns:p14="http://schemas.microsoft.com/office/powerpoint/2010/main" val="131849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8403C8-AFF1-90DF-6276-3DB07D7E1C0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1404EEE-3536-8C5E-6E87-37209F99E6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FE39625-5A89-DD2A-6C85-DD6FC712206F}"/>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5" name="フッター プレースホルダー 4">
            <a:extLst>
              <a:ext uri="{FF2B5EF4-FFF2-40B4-BE49-F238E27FC236}">
                <a16:creationId xmlns:a16="http://schemas.microsoft.com/office/drawing/2014/main" id="{69CDC5CA-19AF-1034-D5B3-FA0ACC3BFED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608AD63-B28A-7A9D-B9FF-639B2B0B19F8}"/>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3190770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54FAAF-9281-84ED-6BC8-A1EC12BA44A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946371C-CFF3-B9DA-B7AD-F27216A75CA5}"/>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1811CAF-09DF-66FC-4CC3-CB94A2C9DDDF}"/>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5" name="フッター プレースホルダー 4">
            <a:extLst>
              <a:ext uri="{FF2B5EF4-FFF2-40B4-BE49-F238E27FC236}">
                <a16:creationId xmlns:a16="http://schemas.microsoft.com/office/drawing/2014/main" id="{AB948559-F3FC-D742-0476-04211676139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ADCB78E-16A4-89F3-3C49-B6511DF03CC6}"/>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3124328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E37B070A-0E12-F0FF-795D-BB4C1D11EFC6}"/>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4BC19EE-B48D-D266-5784-646CFDB1A79A}"/>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6C46A2D-65E6-4C68-F703-98E929E661F5}"/>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5" name="フッター プレースホルダー 4">
            <a:extLst>
              <a:ext uri="{FF2B5EF4-FFF2-40B4-BE49-F238E27FC236}">
                <a16:creationId xmlns:a16="http://schemas.microsoft.com/office/drawing/2014/main" id="{715F4A4B-3098-0F7F-A1D9-06717B7C410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B90AC45-084E-AE77-62F6-3ADC639BFD7B}"/>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3896946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E5F952-D74B-6BA7-1BDF-47BF96EC489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601673B-4918-05C4-D9EE-67233EC2D57F}"/>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4685692-17BC-5272-CF62-FA32A5384487}"/>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5" name="フッター プレースホルダー 4">
            <a:extLst>
              <a:ext uri="{FF2B5EF4-FFF2-40B4-BE49-F238E27FC236}">
                <a16:creationId xmlns:a16="http://schemas.microsoft.com/office/drawing/2014/main" id="{17570E8F-B4B2-EB75-B8F6-0EE045B42FE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BCC5941-AF94-DA20-4230-5593FD401E8E}"/>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735964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95FF40-22DA-9085-6968-B97623082B3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CF0ADD6-E7AD-66F6-3C6F-541A64AB93C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1ADF57FE-707A-5262-B4CF-DBA41D6D0484}"/>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5" name="フッター プレースホルダー 4">
            <a:extLst>
              <a:ext uri="{FF2B5EF4-FFF2-40B4-BE49-F238E27FC236}">
                <a16:creationId xmlns:a16="http://schemas.microsoft.com/office/drawing/2014/main" id="{D88233B5-9A62-EA6C-0A50-6A40B6CF7CF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0C2C46F-B10C-85A0-A71E-8C0810D79CC0}"/>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1397025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AFE9A0-4B01-0C02-5FD6-FD43F3A0D9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CC0379C-F397-D8F0-CEAC-856140618938}"/>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BEF7DC9-AB53-132E-7813-AFE567F15B42}"/>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837BFBB-ACA6-7499-9458-6EB39758CCC7}"/>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6" name="フッター プレースホルダー 5">
            <a:extLst>
              <a:ext uri="{FF2B5EF4-FFF2-40B4-BE49-F238E27FC236}">
                <a16:creationId xmlns:a16="http://schemas.microsoft.com/office/drawing/2014/main" id="{C3518F72-5222-9738-B9EB-8DE10B38081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A069B61-870C-1E6B-6D54-966C404559E4}"/>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6247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81A1C0-D938-5B72-F5DF-CAF05A03814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F063468-BBE9-C6CE-2449-0BD2AAC92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B749097F-5DA5-FC36-EC50-1E05C2E66C2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D4E337B-B7C2-A4C4-8D6D-6E538224A1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6C9D636-6057-811E-9101-AFC280B3158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45E911A-371A-D090-C950-BC83B845ABFB}"/>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8" name="フッター プレースホルダー 7">
            <a:extLst>
              <a:ext uri="{FF2B5EF4-FFF2-40B4-BE49-F238E27FC236}">
                <a16:creationId xmlns:a16="http://schemas.microsoft.com/office/drawing/2014/main" id="{D1E61D59-9BAA-0DF4-4A99-0C959FACB85F}"/>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FD8B8ED-828C-7A28-DD60-B761E701C6E8}"/>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4031809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196F73-8290-7E74-CC93-7DF8EEA40836}"/>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E0730930-F8AD-0EAF-6950-38267ABE0252}"/>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4" name="フッター プレースホルダー 3">
            <a:extLst>
              <a:ext uri="{FF2B5EF4-FFF2-40B4-BE49-F238E27FC236}">
                <a16:creationId xmlns:a16="http://schemas.microsoft.com/office/drawing/2014/main" id="{9C1343B3-F28E-DE6A-3BE0-C37773DA26E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10DF06A-2BBA-842B-C0C4-C5F5A6E10851}"/>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4109243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66E9A2A-979D-3D4E-3F46-0D128D92B0BA}"/>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3" name="フッター プレースホルダー 2">
            <a:extLst>
              <a:ext uri="{FF2B5EF4-FFF2-40B4-BE49-F238E27FC236}">
                <a16:creationId xmlns:a16="http://schemas.microsoft.com/office/drawing/2014/main" id="{B57068BE-980C-21F0-0422-0C9B1D86178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408F92E-C850-DD2D-D4C2-FDFCFA1A5DA6}"/>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2604758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E8E8DD-F8E9-A896-1C59-E9C983D87C9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A2BC149-6D63-C3F5-D208-5FAE25C1F9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828555E1-DE9F-3A05-6D09-C37B4DD300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EB5CA1EA-5CE3-10D1-8F25-851BADB81FD8}"/>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6" name="フッター プレースホルダー 5">
            <a:extLst>
              <a:ext uri="{FF2B5EF4-FFF2-40B4-BE49-F238E27FC236}">
                <a16:creationId xmlns:a16="http://schemas.microsoft.com/office/drawing/2014/main" id="{68092075-2C89-23FC-29AE-50214E7C9E0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A2C6D20-49D6-3B46-F785-0E6A89AE9B30}"/>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4073633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6EAC8B8-EC3C-C4A1-DEA5-43B191E81FE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A9BE7A6-032A-D215-BD68-0F78DA2BA9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9BA533D-DF19-003B-A0EF-3563EE80A8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A129894-F5A8-7AD4-640B-992A41F54BB0}"/>
              </a:ext>
            </a:extLst>
          </p:cNvPr>
          <p:cNvSpPr>
            <a:spLocks noGrp="1"/>
          </p:cNvSpPr>
          <p:nvPr>
            <p:ph type="dt" sz="half" idx="10"/>
          </p:nvPr>
        </p:nvSpPr>
        <p:spPr/>
        <p:txBody>
          <a:bodyPr/>
          <a:lstStyle/>
          <a:p>
            <a:fld id="{72C953E4-782D-4D4B-BF8D-C869F604AA72}" type="datetimeFigureOut">
              <a:rPr kumimoji="1" lang="ja-JP" altLang="en-US" smtClean="0"/>
              <a:t>2025/1/7</a:t>
            </a:fld>
            <a:endParaRPr kumimoji="1" lang="ja-JP" altLang="en-US"/>
          </a:p>
        </p:txBody>
      </p:sp>
      <p:sp>
        <p:nvSpPr>
          <p:cNvPr id="6" name="フッター プレースホルダー 5">
            <a:extLst>
              <a:ext uri="{FF2B5EF4-FFF2-40B4-BE49-F238E27FC236}">
                <a16:creationId xmlns:a16="http://schemas.microsoft.com/office/drawing/2014/main" id="{31E25C14-6BB0-B5D4-FDCC-DC4EE3BA55C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AAAAEAA-59E8-B01B-A854-089E18373997}"/>
              </a:ext>
            </a:extLst>
          </p:cNvPr>
          <p:cNvSpPr>
            <a:spLocks noGrp="1"/>
          </p:cNvSpPr>
          <p:nvPr>
            <p:ph type="sldNum" sz="quarter" idx="12"/>
          </p:nvPr>
        </p:nvSpPr>
        <p:spPr/>
        <p:txBody>
          <a:body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1943113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55DFFBE-C9FE-973B-FDE4-612869920F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A9A42FD-374A-F0B0-02A4-42D1CF1303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DE02396-8A12-3983-6782-08ACE65B16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2C953E4-782D-4D4B-BF8D-C869F604AA72}" type="datetimeFigureOut">
              <a:rPr kumimoji="1" lang="ja-JP" altLang="en-US" smtClean="0"/>
              <a:t>2025/1/7</a:t>
            </a:fld>
            <a:endParaRPr kumimoji="1" lang="ja-JP" altLang="en-US"/>
          </a:p>
        </p:txBody>
      </p:sp>
      <p:sp>
        <p:nvSpPr>
          <p:cNvPr id="5" name="フッター プレースホルダー 4">
            <a:extLst>
              <a:ext uri="{FF2B5EF4-FFF2-40B4-BE49-F238E27FC236}">
                <a16:creationId xmlns:a16="http://schemas.microsoft.com/office/drawing/2014/main" id="{6BA4FDFE-48E8-D543-0B44-C0DD948C9C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CDD4420-DD9F-2BA0-84C8-FFAE3A9CEF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9B6CAC-1A86-BF41-BCB1-4344C6551574}" type="slidenum">
              <a:rPr kumimoji="1" lang="ja-JP" altLang="en-US" smtClean="0"/>
              <a:t>‹#›</a:t>
            </a:fld>
            <a:endParaRPr kumimoji="1" lang="ja-JP" altLang="en-US"/>
          </a:p>
        </p:txBody>
      </p:sp>
    </p:spTree>
    <p:extLst>
      <p:ext uri="{BB962C8B-B14F-4D97-AF65-F5344CB8AC3E}">
        <p14:creationId xmlns:p14="http://schemas.microsoft.com/office/powerpoint/2010/main" val="78987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slideLayout" Target="../slideLayouts/slideLayout1.xml"/><Relationship Id="rId7" Type="http://schemas.openxmlformats.org/officeDocument/2006/relationships/image" Target="../media/image24.emf"/><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3.emf"/><Relationship Id="rId11" Type="http://schemas.openxmlformats.org/officeDocument/2006/relationships/image" Target="../media/image2.png"/><Relationship Id="rId5" Type="http://schemas.openxmlformats.org/officeDocument/2006/relationships/image" Target="../media/image3.emf"/><Relationship Id="rId10" Type="http://schemas.openxmlformats.org/officeDocument/2006/relationships/image" Target="../media/image27.emf"/><Relationship Id="rId4" Type="http://schemas.openxmlformats.org/officeDocument/2006/relationships/notesSlide" Target="../notesSlides/notesSlide10.xml"/><Relationship Id="rId9" Type="http://schemas.openxmlformats.org/officeDocument/2006/relationships/image" Target="../media/image26.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31.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slideLayout" Target="../slideLayouts/slideLayout1.xml"/><Relationship Id="rId7" Type="http://schemas.openxmlformats.org/officeDocument/2006/relationships/image" Target="../media/image33.emf"/><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32.emf"/><Relationship Id="rId5" Type="http://schemas.openxmlformats.org/officeDocument/2006/relationships/image" Target="../media/image3.emf"/><Relationship Id="rId4" Type="http://schemas.openxmlformats.org/officeDocument/2006/relationships/notesSlide" Target="../notesSlides/notesSlide13.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36.emf"/><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35.emf"/><Relationship Id="rId5" Type="http://schemas.openxmlformats.org/officeDocument/2006/relationships/image" Target="../media/image3.emf"/><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37.png"/><Relationship Id="rId5" Type="http://schemas.openxmlformats.org/officeDocument/2006/relationships/image" Target="../media/image3.emf"/><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1.xml"/><Relationship Id="rId7" Type="http://schemas.openxmlformats.org/officeDocument/2006/relationships/image" Target="../media/image39.png"/><Relationship Id="rId12" Type="http://schemas.openxmlformats.org/officeDocument/2006/relationships/image" Target="../media/image43.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38.png"/><Relationship Id="rId11" Type="http://schemas.openxmlformats.org/officeDocument/2006/relationships/image" Target="../media/image2.png"/><Relationship Id="rId5" Type="http://schemas.openxmlformats.org/officeDocument/2006/relationships/image" Target="../media/image3.emf"/><Relationship Id="rId10" Type="http://schemas.openxmlformats.org/officeDocument/2006/relationships/image" Target="../media/image42.png"/><Relationship Id="rId4" Type="http://schemas.openxmlformats.org/officeDocument/2006/relationships/notesSlide" Target="../notesSlides/notesSlide16.xml"/><Relationship Id="rId9"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44.emf"/><Relationship Id="rId5" Type="http://schemas.openxmlformats.org/officeDocument/2006/relationships/image" Target="../media/image3.emf"/><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5.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slideLayout" Target="../slideLayouts/slideLayout1.xml"/><Relationship Id="rId7" Type="http://schemas.openxmlformats.org/officeDocument/2006/relationships/image" Target="../media/image47.emf"/><Relationship Id="rId12" Type="http://schemas.openxmlformats.org/officeDocument/2006/relationships/image" Target="../media/image2.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46.emf"/><Relationship Id="rId11" Type="http://schemas.openxmlformats.org/officeDocument/2006/relationships/image" Target="../media/image51.emf"/><Relationship Id="rId5" Type="http://schemas.openxmlformats.org/officeDocument/2006/relationships/image" Target="../media/image3.emf"/><Relationship Id="rId10" Type="http://schemas.openxmlformats.org/officeDocument/2006/relationships/image" Target="../media/image50.emf"/><Relationship Id="rId4" Type="http://schemas.openxmlformats.org/officeDocument/2006/relationships/notesSlide" Target="../notesSlides/notesSlide19.xml"/><Relationship Id="rId9" Type="http://schemas.openxmlformats.org/officeDocument/2006/relationships/image" Target="../media/image49.emf"/></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4.png"/><Relationship Id="rId5" Type="http://schemas.openxmlformats.org/officeDocument/2006/relationships/image" Target="../media/image3.emf"/><Relationship Id="rId10" Type="http://schemas.openxmlformats.org/officeDocument/2006/relationships/image" Target="../media/image2.png"/><Relationship Id="rId4" Type="http://schemas.openxmlformats.org/officeDocument/2006/relationships/notesSlide" Target="../notesSlides/notesSlide2.xml"/><Relationship Id="rId9"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png"/><Relationship Id="rId5" Type="http://schemas.openxmlformats.org/officeDocument/2006/relationships/image" Target="../media/image3.emf"/><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png"/><Relationship Id="rId5" Type="http://schemas.openxmlformats.org/officeDocument/2006/relationships/image" Target="../media/image3.emf"/><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Layout" Target="../slideLayouts/slideLayout1.xml"/><Relationship Id="rId7" Type="http://schemas.openxmlformats.org/officeDocument/2006/relationships/image" Target="../media/image10.emf"/><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9.emf"/><Relationship Id="rId5" Type="http://schemas.openxmlformats.org/officeDocument/2006/relationships/image" Target="../media/image3.emf"/><Relationship Id="rId10" Type="http://schemas.openxmlformats.org/officeDocument/2006/relationships/image" Target="../media/image2.png"/><Relationship Id="rId4" Type="http://schemas.openxmlformats.org/officeDocument/2006/relationships/notesSlide" Target="../notesSlides/notesSlide7.xml"/><Relationship Id="rId9" Type="http://schemas.openxmlformats.org/officeDocument/2006/relationships/image" Target="../media/image12.emf"/></Relationships>
</file>

<file path=ppt/slides/_rels/slide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Layout" Target="../slideLayouts/slideLayout1.xml"/><Relationship Id="rId7" Type="http://schemas.openxmlformats.org/officeDocument/2006/relationships/image" Target="../media/image14.emf"/><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3.emf"/><Relationship Id="rId11" Type="http://schemas.openxmlformats.org/officeDocument/2006/relationships/image" Target="../media/image2.png"/><Relationship Id="rId5" Type="http://schemas.openxmlformats.org/officeDocument/2006/relationships/image" Target="../media/image3.emf"/><Relationship Id="rId10" Type="http://schemas.openxmlformats.org/officeDocument/2006/relationships/image" Target="../media/image17.emf"/><Relationship Id="rId4" Type="http://schemas.openxmlformats.org/officeDocument/2006/relationships/notesSlide" Target="../notesSlides/notesSlide8.xml"/><Relationship Id="rId9" Type="http://schemas.openxmlformats.org/officeDocument/2006/relationships/image" Target="../media/image16.emf"/></Relationships>
</file>

<file path=ppt/slides/_rels/slide9.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Layout" Target="../slideLayouts/slideLayout1.xml"/><Relationship Id="rId7" Type="http://schemas.openxmlformats.org/officeDocument/2006/relationships/image" Target="../media/image19.emf"/><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8.emf"/><Relationship Id="rId11" Type="http://schemas.openxmlformats.org/officeDocument/2006/relationships/image" Target="../media/image2.png"/><Relationship Id="rId5" Type="http://schemas.openxmlformats.org/officeDocument/2006/relationships/image" Target="../media/image3.emf"/><Relationship Id="rId10" Type="http://schemas.openxmlformats.org/officeDocument/2006/relationships/image" Target="../media/image22.emf"/><Relationship Id="rId4" Type="http://schemas.openxmlformats.org/officeDocument/2006/relationships/notesSlide" Target="../notesSlides/notesSlide9.xml"/><Relationship Id="rId9" Type="http://schemas.openxmlformats.org/officeDocument/2006/relationships/image" Target="../media/image2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5BA974FB-5343-32AF-AEC4-0F80262CDEB7}"/>
              </a:ext>
            </a:extLst>
          </p:cNvPr>
          <p:cNvSpPr/>
          <p:nvPr/>
        </p:nvSpPr>
        <p:spPr>
          <a:xfrm>
            <a:off x="0" y="0"/>
            <a:ext cx="12192000" cy="6858000"/>
          </a:xfrm>
          <a:prstGeom prst="rect">
            <a:avLst/>
          </a:prstGeom>
          <a:solidFill>
            <a:srgbClr val="EBF2DC">
              <a:alpha val="30000"/>
            </a:srgbClr>
          </a:solidFill>
          <a:ln w="603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56EBF21A-1F85-D0E3-BEB3-C7F43CD327F3}"/>
              </a:ext>
            </a:extLst>
          </p:cNvPr>
          <p:cNvSpPr/>
          <p:nvPr/>
        </p:nvSpPr>
        <p:spPr>
          <a:xfrm>
            <a:off x="2148115" y="1208314"/>
            <a:ext cx="7895770" cy="4423342"/>
          </a:xfrm>
          <a:prstGeom prst="rect">
            <a:avLst/>
          </a:prstGeom>
          <a:solidFill>
            <a:schemeClr val="bg1"/>
          </a:solidFill>
          <a:ln>
            <a:noFill/>
          </a:ln>
          <a:effectLst>
            <a:innerShdw blurRad="156184">
              <a:schemeClr val="bg1">
                <a:lumMod val="65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object 3">
            <a:extLst>
              <a:ext uri="{FF2B5EF4-FFF2-40B4-BE49-F238E27FC236}">
                <a16:creationId xmlns:a16="http://schemas.microsoft.com/office/drawing/2014/main" id="{5B9252B1-3125-2BF1-A270-A5790B105289}"/>
              </a:ext>
            </a:extLst>
          </p:cNvPr>
          <p:cNvSpPr txBox="1"/>
          <p:nvPr/>
        </p:nvSpPr>
        <p:spPr>
          <a:xfrm>
            <a:off x="5008446" y="6262414"/>
            <a:ext cx="2054860" cy="166712"/>
          </a:xfrm>
          <a:prstGeom prst="rect">
            <a:avLst/>
          </a:prstGeom>
        </p:spPr>
        <p:txBody>
          <a:bodyPr vert="horz" wrap="square" lIns="0" tIns="12700" rIns="0" bIns="0" rtlCol="0">
            <a:spAutoFit/>
          </a:bodyPr>
          <a:lstStyle/>
          <a:p>
            <a:pPr marL="12700">
              <a:lnSpc>
                <a:spcPct val="100000"/>
              </a:lnSpc>
              <a:spcBef>
                <a:spcPts val="100"/>
              </a:spcBef>
            </a:pPr>
            <a:r>
              <a:rPr sz="1000" spc="35" dirty="0">
                <a:latin typeface="YuGo-Medium"/>
                <a:cs typeface="YuGo-Medium"/>
              </a:rPr>
              <a:t>自動車技術会 </a:t>
            </a:r>
            <a:r>
              <a:rPr sz="1000" dirty="0">
                <a:latin typeface="YuGo-Medium"/>
                <a:cs typeface="YuGo-Medium"/>
              </a:rPr>
              <a:t>［</a:t>
            </a:r>
            <a:r>
              <a:rPr sz="1000" spc="145" dirty="0">
                <a:latin typeface="YuGo-Medium"/>
                <a:cs typeface="YuGo-Medium"/>
              </a:rPr>
              <a:t> </a:t>
            </a:r>
            <a:r>
              <a:rPr sz="1000" spc="50" dirty="0">
                <a:latin typeface="YuGo-Medium"/>
                <a:cs typeface="YuGo-Medium"/>
              </a:rPr>
              <a:t>202</a:t>
            </a:r>
            <a:r>
              <a:rPr lang="en-US" sz="1000" spc="50" dirty="0">
                <a:latin typeface="YuGo-Medium"/>
                <a:cs typeface="YuGo-Medium"/>
              </a:rPr>
              <a:t>5</a:t>
            </a:r>
            <a:r>
              <a:rPr sz="1000" dirty="0">
                <a:latin typeface="YuGo-Medium"/>
                <a:cs typeface="YuGo-Medium"/>
              </a:rPr>
              <a:t>年</a:t>
            </a:r>
            <a:r>
              <a:rPr lang="en-US" sz="1000" dirty="0">
                <a:latin typeface="YuGo-Medium"/>
                <a:cs typeface="YuGo-Medium"/>
              </a:rPr>
              <a:t>1</a:t>
            </a:r>
            <a:r>
              <a:rPr sz="1000" spc="40" dirty="0">
                <a:latin typeface="YuGo-Medium"/>
                <a:cs typeface="YuGo-Medium"/>
              </a:rPr>
              <a:t>月版 </a:t>
            </a:r>
            <a:r>
              <a:rPr sz="1000" spc="-50" dirty="0">
                <a:latin typeface="YuGo-Medium"/>
                <a:cs typeface="YuGo-Medium"/>
              </a:rPr>
              <a:t>］</a:t>
            </a:r>
            <a:endParaRPr sz="1000" dirty="0">
              <a:latin typeface="YuGo-Medium"/>
              <a:cs typeface="YuGo-Medium"/>
            </a:endParaRPr>
          </a:p>
        </p:txBody>
      </p:sp>
      <p:sp>
        <p:nvSpPr>
          <p:cNvPr id="5" name="正方形/長方形 4">
            <a:extLst>
              <a:ext uri="{FF2B5EF4-FFF2-40B4-BE49-F238E27FC236}">
                <a16:creationId xmlns:a16="http://schemas.microsoft.com/office/drawing/2014/main" id="{C0922156-A043-BD16-4825-44AE9DD0B75D}"/>
              </a:ext>
            </a:extLst>
          </p:cNvPr>
          <p:cNvSpPr/>
          <p:nvPr/>
        </p:nvSpPr>
        <p:spPr>
          <a:xfrm>
            <a:off x="2148115" y="1208314"/>
            <a:ext cx="7895770" cy="4441371"/>
          </a:xfrm>
          <a:prstGeom prst="rect">
            <a:avLst/>
          </a:prstGeom>
          <a:noFill/>
          <a:ln w="60325">
            <a:gradFill flip="none" rotWithShape="1">
              <a:gsLst>
                <a:gs pos="0">
                  <a:srgbClr val="1B95D4">
                    <a:alpha val="60000"/>
                  </a:srgbClr>
                </a:gs>
                <a:gs pos="82000">
                  <a:srgbClr val="B7D100">
                    <a:alpha val="60104"/>
                  </a:srgbClr>
                </a:gs>
                <a:gs pos="100000">
                  <a:srgbClr val="FFF000">
                    <a:lumMod val="100000"/>
                    <a:alpha val="59850"/>
                  </a:srgbClr>
                </a:gs>
              </a:gsLst>
              <a:lin ang="108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object 2">
            <a:extLst>
              <a:ext uri="{FF2B5EF4-FFF2-40B4-BE49-F238E27FC236}">
                <a16:creationId xmlns:a16="http://schemas.microsoft.com/office/drawing/2014/main" id="{9C02DC7B-21E7-063A-94E4-982803AEE9C5}"/>
              </a:ext>
            </a:extLst>
          </p:cNvPr>
          <p:cNvSpPr txBox="1"/>
          <p:nvPr/>
        </p:nvSpPr>
        <p:spPr>
          <a:xfrm>
            <a:off x="4810751" y="4705276"/>
            <a:ext cx="2570497" cy="243656"/>
          </a:xfrm>
          <a:prstGeom prst="rect">
            <a:avLst/>
          </a:prstGeom>
        </p:spPr>
        <p:txBody>
          <a:bodyPr vert="horz" wrap="square" lIns="0" tIns="12700" rIns="0" bIns="0" rtlCol="0">
            <a:spAutoFit/>
          </a:bodyPr>
          <a:lstStyle/>
          <a:p>
            <a:pPr marL="12700" algn="ctr">
              <a:lnSpc>
                <a:spcPct val="100000"/>
              </a:lnSpc>
              <a:spcBef>
                <a:spcPts val="100"/>
              </a:spcBef>
            </a:pPr>
            <a:r>
              <a:rPr lang="ja-JP" altLang="en-US" sz="1500" b="1">
                <a:latin typeface="Hiragino Kaku Gothic ProN W6" panose="020B0300000000000000" pitchFamily="34" charset="-128"/>
                <a:ea typeface="Hiragino Kaku Gothic ProN W6" panose="020B0300000000000000" pitchFamily="34" charset="-128"/>
                <a:cs typeface="YuGothic"/>
              </a:rPr>
              <a:t>ロゴ使用マニュアル</a:t>
            </a:r>
            <a:endParaRPr sz="1500" b="1" dirty="0">
              <a:latin typeface="Hiragino Kaku Gothic ProN W6" panose="020B0300000000000000" pitchFamily="34" charset="-128"/>
              <a:ea typeface="Hiragino Kaku Gothic ProN W6" panose="020B0300000000000000" pitchFamily="34" charset="-128"/>
              <a:cs typeface="YuGothic"/>
            </a:endParaRPr>
          </a:p>
        </p:txBody>
      </p:sp>
      <p:pic>
        <p:nvPicPr>
          <p:cNvPr id="2" name="図 1">
            <a:extLst>
              <a:ext uri="{FF2B5EF4-FFF2-40B4-BE49-F238E27FC236}">
                <a16:creationId xmlns:a16="http://schemas.microsoft.com/office/drawing/2014/main" id="{A37CB42F-B6A1-5260-EA27-E0CB24CB8A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6963" y="1701286"/>
            <a:ext cx="4218071" cy="2511019"/>
          </a:xfrm>
          <a:prstGeom prst="rect">
            <a:avLst/>
          </a:prstGeom>
        </p:spPr>
      </p:pic>
      <p:pic>
        <p:nvPicPr>
          <p:cNvPr id="44" name="オーディオ 43">
            <a:extLst>
              <a:ext uri="{FF2B5EF4-FFF2-40B4-BE49-F238E27FC236}">
                <a16:creationId xmlns:a16="http://schemas.microsoft.com/office/drawing/2014/main" id="{15865CE8-21FB-442E-D276-7A6B8CDE106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532630440"/>
      </p:ext>
    </p:extLst>
  </p:cSld>
  <p:clrMapOvr>
    <a:masterClrMapping/>
  </p:clrMapOvr>
  <mc:AlternateContent xmlns:mc="http://schemas.openxmlformats.org/markup-compatibility/2006" xmlns:p14="http://schemas.microsoft.com/office/powerpoint/2010/main">
    <mc:Choice Requires="p14">
      <p:transition spd="slow" p14:dur="2000" advTm="15924"/>
    </mc:Choice>
    <mc:Fallback xmlns="">
      <p:transition spd="slow" advTm="159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1913344"/>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会場毎</a:t>
            </a:r>
            <a:r>
              <a:rPr lang="ja-JP" altLang="en-US" sz="1600" spc="300">
                <a:solidFill>
                  <a:schemeClr val="bg1"/>
                </a:solidFill>
                <a:latin typeface="BIZ UDGothic" panose="020B0400000000000000" pitchFamily="49" charset="-128"/>
                <a:ea typeface="BIZ UDGothic" panose="020B0400000000000000" pitchFamily="49" charset="-128"/>
              </a:rPr>
              <a:t>　</a:t>
            </a:r>
            <a:r>
              <a:rPr lang="en-US" altLang="ja-JP" sz="1600" spc="300" dirty="0">
                <a:solidFill>
                  <a:schemeClr val="bg1"/>
                </a:solidFill>
                <a:latin typeface="BIZ UDGothic" panose="020B0400000000000000" pitchFamily="49" charset="-128"/>
                <a:ea typeface="BIZ UDGothic" panose="020B0400000000000000" pitchFamily="49" charset="-128"/>
              </a:rPr>
              <a:t>ONLINE</a:t>
            </a:r>
            <a:endParaRPr kumimoji="1"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フリーフォーム 10">
            <a:extLst>
              <a:ext uri="{FF2B5EF4-FFF2-40B4-BE49-F238E27FC236}">
                <a16:creationId xmlns:a16="http://schemas.microsoft.com/office/drawing/2014/main" id="{C130D3CF-D1B1-0222-851E-28FF037A7488}"/>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フリーフォーム 11">
            <a:extLst>
              <a:ext uri="{FF2B5EF4-FFF2-40B4-BE49-F238E27FC236}">
                <a16:creationId xmlns:a16="http://schemas.microsoft.com/office/drawing/2014/main" id="{9A7AA85C-8251-67B7-2D55-7374117A5B6C}"/>
              </a:ext>
            </a:extLst>
          </p:cNvPr>
          <p:cNvSpPr/>
          <p:nvPr/>
        </p:nvSpPr>
        <p:spPr>
          <a:xfrm>
            <a:off x="647821" y="218479"/>
            <a:ext cx="11544179" cy="514493"/>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44179" h="514493">
                <a:moveTo>
                  <a:pt x="5200135" y="0"/>
                </a:moveTo>
                <a:lnTo>
                  <a:pt x="7388752" y="0"/>
                </a:lnTo>
                <a:cubicBezTo>
                  <a:pt x="7438825" y="0"/>
                  <a:pt x="7479418" y="40593"/>
                  <a:pt x="7479418" y="90666"/>
                </a:cubicBezTo>
                <a:lnTo>
                  <a:pt x="7479418" y="497640"/>
                </a:lnTo>
                <a:lnTo>
                  <a:pt x="11544179" y="497640"/>
                </a:lnTo>
                <a:lnTo>
                  <a:pt x="11515150" y="514493"/>
                </a:lnTo>
                <a:lnTo>
                  <a:pt x="0" y="514493"/>
                </a:lnTo>
                <a:lnTo>
                  <a:pt x="0" y="497640"/>
                </a:lnTo>
                <a:lnTo>
                  <a:pt x="5109469" y="497640"/>
                </a:lnTo>
                <a:lnTo>
                  <a:pt x="5109469" y="90666"/>
                </a:lnTo>
                <a:cubicBezTo>
                  <a:pt x="5109469" y="40593"/>
                  <a:pt x="5150062" y="0"/>
                  <a:pt x="5200135"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 name="フリーフォーム 3">
            <a:extLst>
              <a:ext uri="{FF2B5EF4-FFF2-40B4-BE49-F238E27FC236}">
                <a16:creationId xmlns:a16="http://schemas.microsoft.com/office/drawing/2014/main" id="{338570B3-0C46-9B62-46A5-70B7345F9E16}"/>
              </a:ext>
            </a:extLst>
          </p:cNvPr>
          <p:cNvSpPr/>
          <p:nvPr/>
        </p:nvSpPr>
        <p:spPr>
          <a:xfrm>
            <a:off x="631725" y="218480"/>
            <a:ext cx="11639480" cy="6654036"/>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9480" h="6654036">
                <a:moveTo>
                  <a:pt x="2748485" y="0"/>
                </a:moveTo>
                <a:lnTo>
                  <a:pt x="4937102" y="0"/>
                </a:lnTo>
                <a:cubicBezTo>
                  <a:pt x="4987175" y="0"/>
                  <a:pt x="5027769" y="40593"/>
                  <a:pt x="5027769" y="90666"/>
                </a:cubicBezTo>
                <a:lnTo>
                  <a:pt x="5027769" y="497640"/>
                </a:lnTo>
                <a:lnTo>
                  <a:pt x="11639480" y="497640"/>
                </a:lnTo>
                <a:lnTo>
                  <a:pt x="11610451" y="6654036"/>
                </a:lnTo>
                <a:lnTo>
                  <a:pt x="14515" y="6639520"/>
                </a:lnTo>
                <a:cubicBezTo>
                  <a:pt x="9677" y="4597065"/>
                  <a:pt x="4838" y="2554609"/>
                  <a:pt x="0" y="512154"/>
                </a:cubicBezTo>
                <a:lnTo>
                  <a:pt x="2657819" y="497640"/>
                </a:lnTo>
                <a:lnTo>
                  <a:pt x="2657819" y="90666"/>
                </a:lnTo>
                <a:cubicBezTo>
                  <a:pt x="2657819" y="40593"/>
                  <a:pt x="2698412" y="0"/>
                  <a:pt x="2748485"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26" name="図 25">
            <a:extLst>
              <a:ext uri="{FF2B5EF4-FFF2-40B4-BE49-F238E27FC236}">
                <a16:creationId xmlns:a16="http://schemas.microsoft.com/office/drawing/2014/main" id="{FC1904EF-2722-EF64-97A0-801AF3011617}"/>
              </a:ext>
            </a:extLst>
          </p:cNvPr>
          <p:cNvPicPr>
            <a:picLocks noChangeAspect="1"/>
          </p:cNvPicPr>
          <p:nvPr/>
        </p:nvPicPr>
        <p:blipFill>
          <a:blip r:embed="rId6"/>
          <a:stretch>
            <a:fillRect/>
          </a:stretch>
        </p:blipFill>
        <p:spPr>
          <a:xfrm>
            <a:off x="1560513" y="1404034"/>
            <a:ext cx="2377069" cy="1468800"/>
          </a:xfrm>
          <a:prstGeom prst="rect">
            <a:avLst/>
          </a:prstGeom>
        </p:spPr>
      </p:pic>
      <p:pic>
        <p:nvPicPr>
          <p:cNvPr id="27" name="図 26">
            <a:extLst>
              <a:ext uri="{FF2B5EF4-FFF2-40B4-BE49-F238E27FC236}">
                <a16:creationId xmlns:a16="http://schemas.microsoft.com/office/drawing/2014/main" id="{255722EF-8F2C-5AE4-6FAB-1BB5D6DE322C}"/>
              </a:ext>
            </a:extLst>
          </p:cNvPr>
          <p:cNvPicPr>
            <a:picLocks noChangeAspect="1"/>
          </p:cNvPicPr>
          <p:nvPr/>
        </p:nvPicPr>
        <p:blipFill>
          <a:blip r:embed="rId7"/>
          <a:stretch>
            <a:fillRect/>
          </a:stretch>
        </p:blipFill>
        <p:spPr>
          <a:xfrm>
            <a:off x="1357018" y="3982519"/>
            <a:ext cx="4300991" cy="540000"/>
          </a:xfrm>
          <a:prstGeom prst="rect">
            <a:avLst/>
          </a:prstGeom>
        </p:spPr>
      </p:pic>
      <p:pic>
        <p:nvPicPr>
          <p:cNvPr id="28" name="図 27">
            <a:extLst>
              <a:ext uri="{FF2B5EF4-FFF2-40B4-BE49-F238E27FC236}">
                <a16:creationId xmlns:a16="http://schemas.microsoft.com/office/drawing/2014/main" id="{2CA80B05-FE24-4C8D-804C-8801028722C2}"/>
              </a:ext>
            </a:extLst>
          </p:cNvPr>
          <p:cNvPicPr>
            <a:picLocks noChangeAspect="1"/>
          </p:cNvPicPr>
          <p:nvPr/>
        </p:nvPicPr>
        <p:blipFill>
          <a:blip r:embed="rId8"/>
          <a:stretch>
            <a:fillRect/>
          </a:stretch>
        </p:blipFill>
        <p:spPr>
          <a:xfrm>
            <a:off x="1347786" y="5578680"/>
            <a:ext cx="3271487" cy="770400"/>
          </a:xfrm>
          <a:prstGeom prst="rect">
            <a:avLst/>
          </a:prstGeom>
        </p:spPr>
      </p:pic>
      <p:pic>
        <p:nvPicPr>
          <p:cNvPr id="29" name="図 28">
            <a:extLst>
              <a:ext uri="{FF2B5EF4-FFF2-40B4-BE49-F238E27FC236}">
                <a16:creationId xmlns:a16="http://schemas.microsoft.com/office/drawing/2014/main" id="{6EEFA4A2-D814-CC11-1FB7-1656C46D9A62}"/>
              </a:ext>
            </a:extLst>
          </p:cNvPr>
          <p:cNvPicPr>
            <a:picLocks noChangeAspect="1"/>
          </p:cNvPicPr>
          <p:nvPr/>
        </p:nvPicPr>
        <p:blipFill>
          <a:blip r:embed="rId9"/>
          <a:stretch>
            <a:fillRect/>
          </a:stretch>
        </p:blipFill>
        <p:spPr>
          <a:xfrm>
            <a:off x="6693915" y="1726419"/>
            <a:ext cx="3813394" cy="349200"/>
          </a:xfrm>
          <a:prstGeom prst="rect">
            <a:avLst/>
          </a:prstGeom>
        </p:spPr>
      </p:pic>
      <p:pic>
        <p:nvPicPr>
          <p:cNvPr id="30" name="図 29">
            <a:extLst>
              <a:ext uri="{FF2B5EF4-FFF2-40B4-BE49-F238E27FC236}">
                <a16:creationId xmlns:a16="http://schemas.microsoft.com/office/drawing/2014/main" id="{1200F676-D525-DCA8-3E3A-26B7FF5DEEED}"/>
              </a:ext>
            </a:extLst>
          </p:cNvPr>
          <p:cNvPicPr>
            <a:picLocks noChangeAspect="1"/>
          </p:cNvPicPr>
          <p:nvPr/>
        </p:nvPicPr>
        <p:blipFill>
          <a:blip r:embed="rId10"/>
          <a:stretch>
            <a:fillRect/>
          </a:stretch>
        </p:blipFill>
        <p:spPr>
          <a:xfrm>
            <a:off x="6693915" y="4137052"/>
            <a:ext cx="3813394" cy="349200"/>
          </a:xfrm>
          <a:prstGeom prst="rect">
            <a:avLst/>
          </a:prstGeom>
        </p:spPr>
      </p:pic>
      <p:sp>
        <p:nvSpPr>
          <p:cNvPr id="5" name="テキスト ボックス 4">
            <a:extLst>
              <a:ext uri="{FF2B5EF4-FFF2-40B4-BE49-F238E27FC236}">
                <a16:creationId xmlns:a16="http://schemas.microsoft.com/office/drawing/2014/main" id="{1765AD23-B29D-3A2A-0AB5-01AC8068D3C3}"/>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6" name="テキスト ボックス 5">
            <a:extLst>
              <a:ext uri="{FF2B5EF4-FFF2-40B4-BE49-F238E27FC236}">
                <a16:creationId xmlns:a16="http://schemas.microsoft.com/office/drawing/2014/main" id="{428671DD-1655-6F18-566B-286E59B3E780}"/>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9" name="テキスト ボックス 8">
            <a:extLst>
              <a:ext uri="{FF2B5EF4-FFF2-40B4-BE49-F238E27FC236}">
                <a16:creationId xmlns:a16="http://schemas.microsoft.com/office/drawing/2014/main" id="{444EC092-3AEC-7FC5-E4AF-DC904C9EC648}"/>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8" name="直線コネクタ 17">
            <a:extLst>
              <a:ext uri="{FF2B5EF4-FFF2-40B4-BE49-F238E27FC236}">
                <a16:creationId xmlns:a16="http://schemas.microsoft.com/office/drawing/2014/main" id="{DF2901D4-D16F-5201-9DBC-654E20481A36}"/>
              </a:ext>
            </a:extLst>
          </p:cNvPr>
          <p:cNvCxnSpPr>
            <a:cxnSpLocks/>
          </p:cNvCxnSpPr>
          <p:nvPr/>
        </p:nvCxnSpPr>
        <p:spPr>
          <a:xfrm>
            <a:off x="3766595" y="694265"/>
            <a:ext cx="1338943"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テキスト ボックス 9">
            <a:extLst>
              <a:ext uri="{FF2B5EF4-FFF2-40B4-BE49-F238E27FC236}">
                <a16:creationId xmlns:a16="http://schemas.microsoft.com/office/drawing/2014/main" id="{5A361DAA-3E88-9A8A-9932-658AF0B46D53}"/>
              </a:ext>
            </a:extLst>
          </p:cNvPr>
          <p:cNvSpPr txBox="1"/>
          <p:nvPr/>
        </p:nvSpPr>
        <p:spPr>
          <a:xfrm>
            <a:off x="937332" y="977262"/>
            <a:ext cx="22098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ONLINE</a:t>
            </a:r>
            <a:r>
              <a:rPr kumimoji="1" lang="ja-JP" altLang="en-US" sz="1100"/>
              <a:t>］</a:t>
            </a:r>
          </a:p>
        </p:txBody>
      </p:sp>
      <p:sp>
        <p:nvSpPr>
          <p:cNvPr id="19" name="テキスト ボックス 18">
            <a:extLst>
              <a:ext uri="{FF2B5EF4-FFF2-40B4-BE49-F238E27FC236}">
                <a16:creationId xmlns:a16="http://schemas.microsoft.com/office/drawing/2014/main" id="{62B19CEB-37B5-0B89-6A31-FEBB58E4C569}"/>
              </a:ext>
            </a:extLst>
          </p:cNvPr>
          <p:cNvSpPr txBox="1"/>
          <p:nvPr/>
        </p:nvSpPr>
        <p:spPr>
          <a:xfrm>
            <a:off x="937332" y="3511180"/>
            <a:ext cx="288859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A2025 ONLINE</a:t>
            </a:r>
            <a:r>
              <a:rPr kumimoji="1" lang="ja-JP" altLang="en-US" sz="1100"/>
              <a:t>］</a:t>
            </a:r>
          </a:p>
        </p:txBody>
      </p:sp>
      <p:sp>
        <p:nvSpPr>
          <p:cNvPr id="20" name="テキスト ボックス 19">
            <a:extLst>
              <a:ext uri="{FF2B5EF4-FFF2-40B4-BE49-F238E27FC236}">
                <a16:creationId xmlns:a16="http://schemas.microsoft.com/office/drawing/2014/main" id="{E7C20068-87C9-9F67-DF4D-C3D3B79D36C8}"/>
              </a:ext>
            </a:extLst>
          </p:cNvPr>
          <p:cNvSpPr txBox="1"/>
          <p:nvPr/>
        </p:nvSpPr>
        <p:spPr>
          <a:xfrm>
            <a:off x="937332" y="5214151"/>
            <a:ext cx="2356425"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B2025 ONLINE</a:t>
            </a:r>
            <a:r>
              <a:rPr kumimoji="1" lang="ja-JP" altLang="en-US" sz="1100"/>
              <a:t>］</a:t>
            </a:r>
          </a:p>
        </p:txBody>
      </p:sp>
      <p:sp>
        <p:nvSpPr>
          <p:cNvPr id="21" name="テキスト ボックス 20">
            <a:extLst>
              <a:ext uri="{FF2B5EF4-FFF2-40B4-BE49-F238E27FC236}">
                <a16:creationId xmlns:a16="http://schemas.microsoft.com/office/drawing/2014/main" id="{3A309C85-B0F6-40E2-4AB6-16F7B6E4BD6C}"/>
              </a:ext>
            </a:extLst>
          </p:cNvPr>
          <p:cNvSpPr txBox="1"/>
          <p:nvPr/>
        </p:nvSpPr>
        <p:spPr>
          <a:xfrm>
            <a:off x="6480198" y="1004608"/>
            <a:ext cx="2675975" cy="261610"/>
          </a:xfrm>
          <a:prstGeom prst="rect">
            <a:avLst/>
          </a:prstGeom>
          <a:noFill/>
        </p:spPr>
        <p:txBody>
          <a:bodyPr wrap="square" rtlCol="0">
            <a:spAutoFit/>
          </a:bodyPr>
          <a:lstStyle/>
          <a:p>
            <a:r>
              <a:rPr kumimoji="1" lang="ja-JP" altLang="en-US" sz="1100"/>
              <a:t>［</a:t>
            </a:r>
            <a:r>
              <a:rPr kumimoji="1" lang="en-US" altLang="ja-JP" sz="1100" dirty="0"/>
              <a:t> logotypeA2025 ONLINE</a:t>
            </a:r>
            <a:r>
              <a:rPr kumimoji="1" lang="ja-JP" altLang="en-US" sz="1100"/>
              <a:t>］</a:t>
            </a:r>
          </a:p>
        </p:txBody>
      </p:sp>
      <p:sp>
        <p:nvSpPr>
          <p:cNvPr id="22" name="テキスト ボックス 21">
            <a:extLst>
              <a:ext uri="{FF2B5EF4-FFF2-40B4-BE49-F238E27FC236}">
                <a16:creationId xmlns:a16="http://schemas.microsoft.com/office/drawing/2014/main" id="{399DD5AA-4836-F604-3984-E8EC9E61087B}"/>
              </a:ext>
            </a:extLst>
          </p:cNvPr>
          <p:cNvSpPr txBox="1"/>
          <p:nvPr/>
        </p:nvSpPr>
        <p:spPr>
          <a:xfrm>
            <a:off x="6551404" y="3511180"/>
            <a:ext cx="2604769" cy="261610"/>
          </a:xfrm>
          <a:prstGeom prst="rect">
            <a:avLst/>
          </a:prstGeom>
          <a:noFill/>
        </p:spPr>
        <p:txBody>
          <a:bodyPr wrap="square" rtlCol="0">
            <a:spAutoFit/>
          </a:bodyPr>
          <a:lstStyle/>
          <a:p>
            <a:r>
              <a:rPr kumimoji="1" lang="ja-JP" altLang="en-US" sz="1100"/>
              <a:t>［</a:t>
            </a:r>
            <a:r>
              <a:rPr kumimoji="1" lang="en-US" altLang="ja-JP" sz="1100" dirty="0"/>
              <a:t> logotypeB2025 ONLINE</a:t>
            </a:r>
            <a:r>
              <a:rPr kumimoji="1" lang="ja-JP" altLang="en-US" sz="1100"/>
              <a:t>］</a:t>
            </a:r>
          </a:p>
        </p:txBody>
      </p:sp>
      <p:pic>
        <p:nvPicPr>
          <p:cNvPr id="14" name="オーディオ 13">
            <a:extLst>
              <a:ext uri="{FF2B5EF4-FFF2-40B4-BE49-F238E27FC236}">
                <a16:creationId xmlns:a16="http://schemas.microsoft.com/office/drawing/2014/main" id="{05AE585D-B6D4-2003-C361-96D87F78C1B1}"/>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163300" y="5829300"/>
            <a:ext cx="812800" cy="812800"/>
          </a:xfrm>
          <a:prstGeom prst="rect">
            <a:avLst/>
          </a:prstGeom>
        </p:spPr>
      </p:pic>
      <p:sp>
        <p:nvSpPr>
          <p:cNvPr id="13" name="テキスト ボックス 12">
            <a:extLst>
              <a:ext uri="{FF2B5EF4-FFF2-40B4-BE49-F238E27FC236}">
                <a16:creationId xmlns:a16="http://schemas.microsoft.com/office/drawing/2014/main" id="{B1EE7BEB-28CD-90E2-EDB8-9BA706F24A2F}"/>
              </a:ext>
            </a:extLst>
          </p:cNvPr>
          <p:cNvSpPr txBox="1"/>
          <p:nvPr/>
        </p:nvSpPr>
        <p:spPr>
          <a:xfrm>
            <a:off x="11709044" y="6369176"/>
            <a:ext cx="375006" cy="253916"/>
          </a:xfrm>
          <a:prstGeom prst="rect">
            <a:avLst/>
          </a:prstGeom>
          <a:noFill/>
        </p:spPr>
        <p:txBody>
          <a:bodyPr wrap="square" rtlCol="0">
            <a:spAutoFit/>
          </a:bodyPr>
          <a:lstStyle/>
          <a:p>
            <a:r>
              <a:rPr lang="en-US" altLang="ja-JP" sz="1050" dirty="0"/>
              <a:t>9</a:t>
            </a:r>
            <a:endParaRPr kumimoji="1" lang="ja-JP" altLang="en-US" sz="1050"/>
          </a:p>
        </p:txBody>
      </p:sp>
    </p:spTree>
    <p:extLst>
      <p:ext uri="{BB962C8B-B14F-4D97-AF65-F5344CB8AC3E}">
        <p14:creationId xmlns:p14="http://schemas.microsoft.com/office/powerpoint/2010/main" val="1519509420"/>
      </p:ext>
    </p:extLst>
  </p:cSld>
  <p:clrMapOvr>
    <a:masterClrMapping/>
  </p:clrMapOvr>
  <mc:AlternateContent xmlns:mc="http://schemas.openxmlformats.org/markup-compatibility/2006" xmlns:p14="http://schemas.microsoft.com/office/powerpoint/2010/main">
    <mc:Choice Requires="p14">
      <p:transition spd="slow" p14:dur="2000" advTm="3964"/>
    </mc:Choice>
    <mc:Fallback xmlns="">
      <p:transition spd="slow" advTm="39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3"/>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3182923"/>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会場毎</a:t>
            </a:r>
            <a:r>
              <a:rPr lang="ja-JP" altLang="en-US" sz="1600" spc="300">
                <a:solidFill>
                  <a:schemeClr val="bg1"/>
                </a:solidFill>
                <a:latin typeface="BIZ UDGothic" panose="020B0400000000000000" pitchFamily="49" charset="-128"/>
                <a:ea typeface="BIZ UDGothic" panose="020B0400000000000000" pitchFamily="49" charset="-128"/>
              </a:rPr>
              <a:t>　</a:t>
            </a:r>
            <a:r>
              <a:rPr lang="en-US" altLang="ja-JP" sz="1600" spc="300" dirty="0">
                <a:solidFill>
                  <a:schemeClr val="bg1"/>
                </a:solidFill>
                <a:latin typeface="BIZ UDGothic" panose="020B0400000000000000" pitchFamily="49" charset="-128"/>
                <a:ea typeface="BIZ UDGothic" panose="020B0400000000000000" pitchFamily="49" charset="-128"/>
              </a:rPr>
              <a:t>YOKOHAMA NAGOYA</a:t>
            </a: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9">
            <a:extLst>
              <a:ext uri="{FF2B5EF4-FFF2-40B4-BE49-F238E27FC236}">
                <a16:creationId xmlns:a16="http://schemas.microsoft.com/office/drawing/2014/main" id="{264FBA8F-2DA0-C318-9618-D5FDDF7E0E64}"/>
              </a:ext>
            </a:extLst>
          </p:cNvPr>
          <p:cNvSpPr/>
          <p:nvPr/>
        </p:nvSpPr>
        <p:spPr>
          <a:xfrm>
            <a:off x="639606" y="218479"/>
            <a:ext cx="11552394" cy="6639521"/>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2394" h="6639521">
                <a:moveTo>
                  <a:pt x="2661399" y="0"/>
                </a:moveTo>
                <a:lnTo>
                  <a:pt x="4850016" y="0"/>
                </a:lnTo>
                <a:cubicBezTo>
                  <a:pt x="4900089" y="0"/>
                  <a:pt x="4940683" y="40593"/>
                  <a:pt x="4940683" y="90666"/>
                </a:cubicBezTo>
                <a:lnTo>
                  <a:pt x="4940683" y="497640"/>
                </a:lnTo>
                <a:lnTo>
                  <a:pt x="11552394" y="497640"/>
                </a:lnTo>
                <a:lnTo>
                  <a:pt x="11552394" y="6639521"/>
                </a:lnTo>
                <a:lnTo>
                  <a:pt x="0" y="6639521"/>
                </a:lnTo>
                <a:lnTo>
                  <a:pt x="0" y="497640"/>
                </a:lnTo>
                <a:lnTo>
                  <a:pt x="2570733" y="497640"/>
                </a:lnTo>
                <a:lnTo>
                  <a:pt x="2570733" y="90666"/>
                </a:lnTo>
                <a:cubicBezTo>
                  <a:pt x="2570733" y="40593"/>
                  <a:pt x="2611326" y="0"/>
                  <a:pt x="2661399" y="0"/>
                </a:cubicBezTo>
                <a:close/>
              </a:path>
            </a:pathLst>
          </a:custGeom>
          <a:solidFill>
            <a:schemeClr val="bg1"/>
          </a:solidFill>
          <a:ln>
            <a:no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テキスト ボックス 12">
            <a:extLst>
              <a:ext uri="{FF2B5EF4-FFF2-40B4-BE49-F238E27FC236}">
                <a16:creationId xmlns:a16="http://schemas.microsoft.com/office/drawing/2014/main" id="{ADA0A561-22E6-22C8-71F9-47C6AF4BAF20}"/>
              </a:ext>
            </a:extLst>
          </p:cNvPr>
          <p:cNvSpPr txBox="1"/>
          <p:nvPr/>
        </p:nvSpPr>
        <p:spPr>
          <a:xfrm>
            <a:off x="937332" y="1688399"/>
            <a:ext cx="283178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YOKOHAMA NAGOYA </a:t>
            </a:r>
            <a:r>
              <a:rPr kumimoji="1" lang="ja-JP" altLang="en-US" sz="1100"/>
              <a:t>］</a:t>
            </a:r>
          </a:p>
        </p:txBody>
      </p:sp>
      <p:sp>
        <p:nvSpPr>
          <p:cNvPr id="15" name="テキスト ボックス 14">
            <a:extLst>
              <a:ext uri="{FF2B5EF4-FFF2-40B4-BE49-F238E27FC236}">
                <a16:creationId xmlns:a16="http://schemas.microsoft.com/office/drawing/2014/main" id="{CA42A527-469C-4603-BCBA-6FF6DB524539}"/>
              </a:ext>
            </a:extLst>
          </p:cNvPr>
          <p:cNvSpPr txBox="1"/>
          <p:nvPr/>
        </p:nvSpPr>
        <p:spPr>
          <a:xfrm>
            <a:off x="937332" y="4591851"/>
            <a:ext cx="3271487"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B2025 YOKOHAMA NAGOYA  </a:t>
            </a:r>
            <a:r>
              <a:rPr kumimoji="1" lang="ja-JP" altLang="en-US" sz="1100"/>
              <a:t>］</a:t>
            </a:r>
          </a:p>
        </p:txBody>
      </p:sp>
      <p:sp>
        <p:nvSpPr>
          <p:cNvPr id="16" name="テキスト ボックス 15">
            <a:extLst>
              <a:ext uri="{FF2B5EF4-FFF2-40B4-BE49-F238E27FC236}">
                <a16:creationId xmlns:a16="http://schemas.microsoft.com/office/drawing/2014/main" id="{ED955F86-2C0E-E5FA-25BE-DF60EEF1B453}"/>
              </a:ext>
            </a:extLst>
          </p:cNvPr>
          <p:cNvSpPr txBox="1"/>
          <p:nvPr/>
        </p:nvSpPr>
        <p:spPr>
          <a:xfrm>
            <a:off x="6480198" y="1732794"/>
            <a:ext cx="3069674" cy="261610"/>
          </a:xfrm>
          <a:prstGeom prst="rect">
            <a:avLst/>
          </a:prstGeom>
          <a:noFill/>
        </p:spPr>
        <p:txBody>
          <a:bodyPr wrap="square" rtlCol="0">
            <a:spAutoFit/>
          </a:bodyPr>
          <a:lstStyle/>
          <a:p>
            <a:r>
              <a:rPr kumimoji="1" lang="ja-JP" altLang="en-US" sz="1100"/>
              <a:t>［</a:t>
            </a:r>
            <a:r>
              <a:rPr kumimoji="1" lang="en-US" altLang="ja-JP" sz="1100" dirty="0"/>
              <a:t> logotypeA2025 YOKOHAMA NAGOYA</a:t>
            </a:r>
            <a:r>
              <a:rPr kumimoji="1" lang="ja-JP" altLang="en-US" sz="1100"/>
              <a:t>］</a:t>
            </a:r>
          </a:p>
        </p:txBody>
      </p:sp>
      <p:sp>
        <p:nvSpPr>
          <p:cNvPr id="17" name="テキスト ボックス 16">
            <a:extLst>
              <a:ext uri="{FF2B5EF4-FFF2-40B4-BE49-F238E27FC236}">
                <a16:creationId xmlns:a16="http://schemas.microsoft.com/office/drawing/2014/main" id="{0EBAE569-C46C-1F06-7345-F1A889E9332C}"/>
              </a:ext>
            </a:extLst>
          </p:cNvPr>
          <p:cNvSpPr txBox="1"/>
          <p:nvPr/>
        </p:nvSpPr>
        <p:spPr>
          <a:xfrm>
            <a:off x="6551404" y="4616080"/>
            <a:ext cx="3069674" cy="261610"/>
          </a:xfrm>
          <a:prstGeom prst="rect">
            <a:avLst/>
          </a:prstGeom>
          <a:noFill/>
        </p:spPr>
        <p:txBody>
          <a:bodyPr wrap="square" rtlCol="0">
            <a:spAutoFit/>
          </a:bodyPr>
          <a:lstStyle/>
          <a:p>
            <a:r>
              <a:rPr kumimoji="1" lang="ja-JP" altLang="en-US" sz="1100"/>
              <a:t>［</a:t>
            </a:r>
            <a:r>
              <a:rPr kumimoji="1" lang="en-US" altLang="ja-JP" sz="1100" dirty="0"/>
              <a:t> logotypeB2025 YOKOHAMA NAGOYA </a:t>
            </a:r>
            <a:r>
              <a:rPr kumimoji="1" lang="ja-JP" altLang="en-US" sz="1100"/>
              <a:t>］</a:t>
            </a:r>
          </a:p>
        </p:txBody>
      </p:sp>
      <p:pic>
        <p:nvPicPr>
          <p:cNvPr id="4" name="図 3">
            <a:extLst>
              <a:ext uri="{FF2B5EF4-FFF2-40B4-BE49-F238E27FC236}">
                <a16:creationId xmlns:a16="http://schemas.microsoft.com/office/drawing/2014/main" id="{F059E4CE-170B-8B1F-DBEE-FDE57CE12E8A}"/>
              </a:ext>
            </a:extLst>
          </p:cNvPr>
          <p:cNvPicPr>
            <a:picLocks noChangeAspect="1"/>
          </p:cNvPicPr>
          <p:nvPr/>
        </p:nvPicPr>
        <p:blipFill>
          <a:blip r:embed="rId4"/>
          <a:stretch>
            <a:fillRect/>
          </a:stretch>
        </p:blipFill>
        <p:spPr>
          <a:xfrm>
            <a:off x="1543603" y="2096346"/>
            <a:ext cx="2410887" cy="1512818"/>
          </a:xfrm>
          <a:prstGeom prst="rect">
            <a:avLst/>
          </a:prstGeom>
        </p:spPr>
      </p:pic>
      <p:pic>
        <p:nvPicPr>
          <p:cNvPr id="5" name="図 4">
            <a:extLst>
              <a:ext uri="{FF2B5EF4-FFF2-40B4-BE49-F238E27FC236}">
                <a16:creationId xmlns:a16="http://schemas.microsoft.com/office/drawing/2014/main" id="{8324A23E-0F1B-9F4C-E3FE-6905D73306CA}"/>
              </a:ext>
            </a:extLst>
          </p:cNvPr>
          <p:cNvPicPr>
            <a:picLocks noChangeAspect="1"/>
          </p:cNvPicPr>
          <p:nvPr/>
        </p:nvPicPr>
        <p:blipFill>
          <a:blip r:embed="rId5"/>
          <a:stretch>
            <a:fillRect/>
          </a:stretch>
        </p:blipFill>
        <p:spPr>
          <a:xfrm>
            <a:off x="1347786" y="4951333"/>
            <a:ext cx="3844471" cy="775447"/>
          </a:xfrm>
          <a:prstGeom prst="rect">
            <a:avLst/>
          </a:prstGeom>
        </p:spPr>
      </p:pic>
      <p:pic>
        <p:nvPicPr>
          <p:cNvPr id="6" name="図 5">
            <a:extLst>
              <a:ext uri="{FF2B5EF4-FFF2-40B4-BE49-F238E27FC236}">
                <a16:creationId xmlns:a16="http://schemas.microsoft.com/office/drawing/2014/main" id="{8764AEC6-30C9-33E3-B5B5-94A52C95634A}"/>
              </a:ext>
            </a:extLst>
          </p:cNvPr>
          <p:cNvPicPr>
            <a:picLocks noChangeAspect="1"/>
          </p:cNvPicPr>
          <p:nvPr/>
        </p:nvPicPr>
        <p:blipFill>
          <a:blip r:embed="rId6"/>
          <a:stretch>
            <a:fillRect/>
          </a:stretch>
        </p:blipFill>
        <p:spPr>
          <a:xfrm>
            <a:off x="6693916" y="2454605"/>
            <a:ext cx="3224786" cy="744584"/>
          </a:xfrm>
          <a:prstGeom prst="rect">
            <a:avLst/>
          </a:prstGeom>
        </p:spPr>
      </p:pic>
      <p:pic>
        <p:nvPicPr>
          <p:cNvPr id="9" name="図 8">
            <a:extLst>
              <a:ext uri="{FF2B5EF4-FFF2-40B4-BE49-F238E27FC236}">
                <a16:creationId xmlns:a16="http://schemas.microsoft.com/office/drawing/2014/main" id="{8D23E243-D38B-2D0F-43AE-77586FC8B5F4}"/>
              </a:ext>
            </a:extLst>
          </p:cNvPr>
          <p:cNvPicPr>
            <a:picLocks noChangeAspect="1"/>
          </p:cNvPicPr>
          <p:nvPr/>
        </p:nvPicPr>
        <p:blipFill>
          <a:blip r:embed="rId7"/>
          <a:stretch>
            <a:fillRect/>
          </a:stretch>
        </p:blipFill>
        <p:spPr>
          <a:xfrm>
            <a:off x="6693915" y="5196882"/>
            <a:ext cx="3224786" cy="744584"/>
          </a:xfrm>
          <a:prstGeom prst="rect">
            <a:avLst/>
          </a:prstGeom>
        </p:spPr>
      </p:pic>
      <p:sp>
        <p:nvSpPr>
          <p:cNvPr id="11" name="テキスト ボックス 10">
            <a:extLst>
              <a:ext uri="{FF2B5EF4-FFF2-40B4-BE49-F238E27FC236}">
                <a16:creationId xmlns:a16="http://schemas.microsoft.com/office/drawing/2014/main" id="{A0F60858-FADC-F87C-226B-34FA23A63212}"/>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2" name="テキスト ボックス 11">
            <a:extLst>
              <a:ext uri="{FF2B5EF4-FFF2-40B4-BE49-F238E27FC236}">
                <a16:creationId xmlns:a16="http://schemas.microsoft.com/office/drawing/2014/main" id="{4D8A68F0-C1F8-5E27-C738-367FED9AC125}"/>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4" name="テキスト ボックス 13">
            <a:extLst>
              <a:ext uri="{FF2B5EF4-FFF2-40B4-BE49-F238E27FC236}">
                <a16:creationId xmlns:a16="http://schemas.microsoft.com/office/drawing/2014/main" id="{32503DE1-868A-F3FA-813B-83ACE8035CB5}"/>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spTree>
    <p:extLst>
      <p:ext uri="{BB962C8B-B14F-4D97-AF65-F5344CB8AC3E}">
        <p14:creationId xmlns:p14="http://schemas.microsoft.com/office/powerpoint/2010/main" val="3536738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1403F4A-660D-6B95-7DE5-771EAB6C70AE}"/>
              </a:ext>
            </a:extLst>
          </p:cNvPr>
          <p:cNvSpPr/>
          <p:nvPr/>
        </p:nvSpPr>
        <p:spPr>
          <a:xfrm>
            <a:off x="0" y="1"/>
            <a:ext cx="12192000" cy="6857999"/>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4002FB1B-894A-33DA-1CCB-BC8157CBB111}"/>
              </a:ext>
            </a:extLst>
          </p:cNvPr>
          <p:cNvSpPr txBox="1"/>
          <p:nvPr/>
        </p:nvSpPr>
        <p:spPr>
          <a:xfrm>
            <a:off x="4378835" y="2782578"/>
            <a:ext cx="3434330" cy="646331"/>
          </a:xfrm>
          <a:prstGeom prst="rect">
            <a:avLst/>
          </a:prstGeom>
          <a:noFill/>
        </p:spPr>
        <p:txBody>
          <a:bodyPr wrap="square" rtlCol="0">
            <a:spAutoFit/>
          </a:bodyPr>
          <a:lstStyle/>
          <a:p>
            <a:pPr algn="ctr"/>
            <a:r>
              <a:rPr kumimoji="1" lang="en-US" altLang="ja-JP" sz="3600" b="1" dirty="0">
                <a:latin typeface="Tsukushi A Round Gothic Regular" panose="02020400000000000000" pitchFamily="18" charset="-128"/>
                <a:ea typeface="Tsukushi A Round Gothic Regular" panose="02020400000000000000" pitchFamily="18" charset="-128"/>
              </a:rPr>
              <a:t>03. </a:t>
            </a:r>
            <a:r>
              <a:rPr kumimoji="1" lang="ja-JP" altLang="en-US" sz="3600" b="1">
                <a:latin typeface="Tsukushi A Round Gothic Regular" panose="02020400000000000000" pitchFamily="18" charset="-128"/>
                <a:ea typeface="Tsukushi A Round Gothic Regular" panose="02020400000000000000" pitchFamily="18" charset="-128"/>
              </a:rPr>
              <a:t>ル</a:t>
            </a:r>
            <a:r>
              <a:rPr kumimoji="1" lang="en-US" altLang="ja-JP" sz="3600" b="1" dirty="0">
                <a:latin typeface="Tsukushi A Round Gothic Regular" panose="02020400000000000000" pitchFamily="18" charset="-128"/>
                <a:ea typeface="Tsukushi A Round Gothic Regular" panose="02020400000000000000" pitchFamily="18" charset="-128"/>
              </a:rPr>
              <a:t> </a:t>
            </a:r>
            <a:r>
              <a:rPr kumimoji="1" lang="ja-JP" altLang="en-US" sz="3600" b="1">
                <a:latin typeface="Tsukushi A Round Gothic Regular" panose="02020400000000000000" pitchFamily="18" charset="-128"/>
                <a:ea typeface="Tsukushi A Round Gothic Regular" panose="02020400000000000000" pitchFamily="18" charset="-128"/>
              </a:rPr>
              <a:t>ー</a:t>
            </a:r>
            <a:r>
              <a:rPr kumimoji="1" lang="en-US" altLang="ja-JP" sz="3600" b="1" dirty="0">
                <a:latin typeface="Tsukushi A Round Gothic Regular" panose="02020400000000000000" pitchFamily="18" charset="-128"/>
                <a:ea typeface="Tsukushi A Round Gothic Regular" panose="02020400000000000000" pitchFamily="18" charset="-128"/>
              </a:rPr>
              <a:t> </a:t>
            </a:r>
            <a:r>
              <a:rPr kumimoji="1" lang="ja-JP" altLang="en-US" sz="3600" b="1">
                <a:latin typeface="Tsukushi A Round Gothic Regular" panose="02020400000000000000" pitchFamily="18" charset="-128"/>
                <a:ea typeface="Tsukushi A Round Gothic Regular" panose="02020400000000000000" pitchFamily="18" charset="-128"/>
              </a:rPr>
              <a:t>ル</a:t>
            </a:r>
          </a:p>
        </p:txBody>
      </p:sp>
      <p:sp>
        <p:nvSpPr>
          <p:cNvPr id="4" name="フローチャート: 記憶データ 3">
            <a:extLst>
              <a:ext uri="{FF2B5EF4-FFF2-40B4-BE49-F238E27FC236}">
                <a16:creationId xmlns:a16="http://schemas.microsoft.com/office/drawing/2014/main" id="{735A744B-3942-DB61-2E8A-B3B06AAAC785}"/>
              </a:ext>
            </a:extLst>
          </p:cNvPr>
          <p:cNvSpPr/>
          <p:nvPr/>
        </p:nvSpPr>
        <p:spPr>
          <a:xfrm rot="15749705">
            <a:off x="3283628" y="1686497"/>
            <a:ext cx="6529943" cy="12753474"/>
          </a:xfrm>
          <a:prstGeom prst="flowChartOnlineStorage">
            <a:avLst/>
          </a:prstGeom>
          <a:gradFill flip="none" rotWithShape="1">
            <a:gsLst>
              <a:gs pos="0">
                <a:srgbClr val="1B95D4">
                  <a:alpha val="60000"/>
                </a:srgbClr>
              </a:gs>
              <a:gs pos="60000">
                <a:srgbClr val="B7D100">
                  <a:alpha val="60104"/>
                </a:srgbClr>
              </a:gs>
              <a:gs pos="100000">
                <a:srgbClr val="FFF000">
                  <a:lumMod val="100000"/>
                  <a:alpha val="59850"/>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アイコン&#10;&#10;自動的に生成された説明">
            <a:extLst>
              <a:ext uri="{FF2B5EF4-FFF2-40B4-BE49-F238E27FC236}">
                <a16:creationId xmlns:a16="http://schemas.microsoft.com/office/drawing/2014/main" id="{CF543F02-4517-F714-F39D-9356E065E41C}"/>
              </a:ext>
            </a:extLst>
          </p:cNvPr>
          <p:cNvPicPr>
            <a:picLocks noChangeAspect="1"/>
          </p:cNvPicPr>
          <p:nvPr/>
        </p:nvPicPr>
        <p:blipFill>
          <a:blip r:embed="rId5">
            <a:alphaModFix amt="17000"/>
          </a:blip>
          <a:stretch>
            <a:fillRect/>
          </a:stretch>
        </p:blipFill>
        <p:spPr>
          <a:xfrm>
            <a:off x="2798219" y="1756194"/>
            <a:ext cx="2961278" cy="2961278"/>
          </a:xfrm>
          <a:prstGeom prst="rect">
            <a:avLst/>
          </a:prstGeom>
          <a:effectLst>
            <a:outerShdw blurRad="152400" dist="317500" dir="5400000" sx="90000" sy="-19000" rotWithShape="0">
              <a:prstClr val="black">
                <a:alpha val="30884"/>
              </a:prstClr>
            </a:outerShdw>
          </a:effectLst>
        </p:spPr>
      </p:pic>
      <p:pic>
        <p:nvPicPr>
          <p:cNvPr id="6" name="オーディオ 5">
            <a:extLst>
              <a:ext uri="{FF2B5EF4-FFF2-40B4-BE49-F238E27FC236}">
                <a16:creationId xmlns:a16="http://schemas.microsoft.com/office/drawing/2014/main" id="{723E11F3-3876-D41C-69C9-B78ABAEF1A9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
        <p:nvSpPr>
          <p:cNvPr id="3" name="テキスト ボックス 2">
            <a:extLst>
              <a:ext uri="{FF2B5EF4-FFF2-40B4-BE49-F238E27FC236}">
                <a16:creationId xmlns:a16="http://schemas.microsoft.com/office/drawing/2014/main" id="{073B01F1-E38B-FA2A-251B-6437B2CEEB1B}"/>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10</a:t>
            </a:r>
            <a:endParaRPr kumimoji="1" lang="ja-JP" altLang="en-US" sz="1050"/>
          </a:p>
        </p:txBody>
      </p:sp>
    </p:spTree>
    <p:extLst>
      <p:ext uri="{BB962C8B-B14F-4D97-AF65-F5344CB8AC3E}">
        <p14:creationId xmlns:p14="http://schemas.microsoft.com/office/powerpoint/2010/main" val="1533050814"/>
      </p:ext>
    </p:extLst>
  </p:cSld>
  <p:clrMapOvr>
    <a:masterClrMapping/>
  </p:clrMapOvr>
  <mc:AlternateContent xmlns:mc="http://schemas.openxmlformats.org/markup-compatibility/2006" xmlns:p14="http://schemas.microsoft.com/office/powerpoint/2010/main">
    <mc:Choice Requires="p14">
      <p:transition spd="slow" p14:dur="2000" advTm="9801"/>
    </mc:Choice>
    <mc:Fallback xmlns="">
      <p:transition spd="slow" advTm="9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2041585"/>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ホワイトスペ｜ス</a:t>
            </a:r>
            <a:endParaRPr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フリーフォーム 11">
            <a:extLst>
              <a:ext uri="{FF2B5EF4-FFF2-40B4-BE49-F238E27FC236}">
                <a16:creationId xmlns:a16="http://schemas.microsoft.com/office/drawing/2014/main" id="{3C1256D8-0D40-1BA1-14B7-447166231B6A}"/>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フリーフォーム 12">
            <a:extLst>
              <a:ext uri="{FF2B5EF4-FFF2-40B4-BE49-F238E27FC236}">
                <a16:creationId xmlns:a16="http://schemas.microsoft.com/office/drawing/2014/main" id="{B230874E-D1FD-F9F8-28A6-31592E092BBF}"/>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 name="フリーフォーム 5">
            <a:extLst>
              <a:ext uri="{FF2B5EF4-FFF2-40B4-BE49-F238E27FC236}">
                <a16:creationId xmlns:a16="http://schemas.microsoft.com/office/drawing/2014/main" id="{B0F296AD-50E2-E207-976A-03232775D2F6}"/>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6" name="object 23">
            <a:extLst>
              <a:ext uri="{FF2B5EF4-FFF2-40B4-BE49-F238E27FC236}">
                <a16:creationId xmlns:a16="http://schemas.microsoft.com/office/drawing/2014/main" id="{A0AB9531-98F5-3D40-3400-3E4EA325EE2D}"/>
              </a:ext>
            </a:extLst>
          </p:cNvPr>
          <p:cNvSpPr txBox="1"/>
          <p:nvPr/>
        </p:nvSpPr>
        <p:spPr>
          <a:xfrm>
            <a:off x="1340227" y="1481934"/>
            <a:ext cx="3041719" cy="1582741"/>
          </a:xfrm>
          <a:prstGeom prst="rect">
            <a:avLst/>
          </a:prstGeom>
        </p:spPr>
        <p:txBody>
          <a:bodyPr vert="horz" wrap="square" lIns="0" tIns="12700" rIns="0" bIns="0" rtlCol="0">
            <a:spAutoFit/>
          </a:bodyPr>
          <a:lstStyle/>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ロゴの独立性</a:t>
            </a:r>
            <a:r>
              <a:rPr lang="en-US" altLang="ja-JP" sz="1100" spc="-110" dirty="0">
                <a:latin typeface="Yu Gothic Medium" panose="020B0400000000000000" pitchFamily="34" charset="-128"/>
                <a:ea typeface="Yu Gothic Medium" panose="020B0400000000000000" pitchFamily="34" charset="-128"/>
                <a:cs typeface="YuGo-Medium"/>
              </a:rPr>
              <a:t> </a:t>
            </a:r>
            <a:r>
              <a:rPr lang="ja-JP" altLang="en-US" sz="1100" spc="-110">
                <a:latin typeface="Yu Gothic Medium" panose="020B0400000000000000" pitchFamily="34" charset="-128"/>
                <a:ea typeface="Yu Gothic Medium" panose="020B0400000000000000" pitchFamily="34" charset="-128"/>
                <a:cs typeface="YuGo-Medium"/>
              </a:rPr>
              <a:t>、視認性を確保するために、</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ホワイトスペースを設けています。</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右記に指定するホワイトスペースには、</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ロゴ以外の他の要素を表示することはできません。</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表記している余白は最小限度のため、</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可能な限り余裕を持って配置してください。</a:t>
            </a:r>
            <a:endParaRPr sz="1100" dirty="0">
              <a:latin typeface="Yu Gothic Medium" panose="020B0400000000000000" pitchFamily="34" charset="-128"/>
              <a:ea typeface="Yu Gothic Medium" panose="020B0400000000000000" pitchFamily="34" charset="-128"/>
              <a:cs typeface="YuGo-Medium"/>
            </a:endParaRPr>
          </a:p>
        </p:txBody>
      </p:sp>
      <p:pic>
        <p:nvPicPr>
          <p:cNvPr id="16" name="図 15">
            <a:extLst>
              <a:ext uri="{FF2B5EF4-FFF2-40B4-BE49-F238E27FC236}">
                <a16:creationId xmlns:a16="http://schemas.microsoft.com/office/drawing/2014/main" id="{364E88E3-6076-ACFD-9B15-722DDD385EFC}"/>
              </a:ext>
            </a:extLst>
          </p:cNvPr>
          <p:cNvPicPr>
            <a:picLocks noChangeAspect="1"/>
          </p:cNvPicPr>
          <p:nvPr/>
        </p:nvPicPr>
        <p:blipFill>
          <a:blip r:embed="rId6"/>
          <a:stretch>
            <a:fillRect/>
          </a:stretch>
        </p:blipFill>
        <p:spPr>
          <a:xfrm>
            <a:off x="5555806" y="1263796"/>
            <a:ext cx="4508500" cy="2705100"/>
          </a:xfrm>
          <a:prstGeom prst="rect">
            <a:avLst/>
          </a:prstGeom>
        </p:spPr>
      </p:pic>
      <p:pic>
        <p:nvPicPr>
          <p:cNvPr id="28" name="図 27">
            <a:extLst>
              <a:ext uri="{FF2B5EF4-FFF2-40B4-BE49-F238E27FC236}">
                <a16:creationId xmlns:a16="http://schemas.microsoft.com/office/drawing/2014/main" id="{A249B632-CC6D-479A-CD5B-A8076755A01A}"/>
              </a:ext>
            </a:extLst>
          </p:cNvPr>
          <p:cNvPicPr>
            <a:picLocks noChangeAspect="1"/>
          </p:cNvPicPr>
          <p:nvPr/>
        </p:nvPicPr>
        <p:blipFill>
          <a:blip r:embed="rId7"/>
          <a:stretch>
            <a:fillRect/>
          </a:stretch>
        </p:blipFill>
        <p:spPr>
          <a:xfrm>
            <a:off x="8142818" y="4516573"/>
            <a:ext cx="1814149" cy="1540693"/>
          </a:xfrm>
          <a:prstGeom prst="rect">
            <a:avLst/>
          </a:prstGeom>
        </p:spPr>
      </p:pic>
      <p:pic>
        <p:nvPicPr>
          <p:cNvPr id="68" name="図 67">
            <a:extLst>
              <a:ext uri="{FF2B5EF4-FFF2-40B4-BE49-F238E27FC236}">
                <a16:creationId xmlns:a16="http://schemas.microsoft.com/office/drawing/2014/main" id="{539D2CB8-9952-76ED-478F-359F3DCF075B}"/>
              </a:ext>
            </a:extLst>
          </p:cNvPr>
          <p:cNvPicPr>
            <a:picLocks noChangeAspect="1"/>
          </p:cNvPicPr>
          <p:nvPr/>
        </p:nvPicPr>
        <p:blipFill>
          <a:blip r:embed="rId8"/>
          <a:stretch>
            <a:fillRect/>
          </a:stretch>
        </p:blipFill>
        <p:spPr>
          <a:xfrm>
            <a:off x="2812723" y="4717858"/>
            <a:ext cx="4671166" cy="1239597"/>
          </a:xfrm>
          <a:prstGeom prst="rect">
            <a:avLst/>
          </a:prstGeom>
        </p:spPr>
      </p:pic>
      <p:sp>
        <p:nvSpPr>
          <p:cNvPr id="9" name="テキスト ボックス 8">
            <a:extLst>
              <a:ext uri="{FF2B5EF4-FFF2-40B4-BE49-F238E27FC236}">
                <a16:creationId xmlns:a16="http://schemas.microsoft.com/office/drawing/2014/main" id="{E3504321-275B-D67E-18F8-61D45030EF97}"/>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0" name="テキスト ボックス 9">
            <a:extLst>
              <a:ext uri="{FF2B5EF4-FFF2-40B4-BE49-F238E27FC236}">
                <a16:creationId xmlns:a16="http://schemas.microsoft.com/office/drawing/2014/main" id="{13108C50-13B6-5619-8BAB-0114042C74FF}"/>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1" name="テキスト ボックス 10">
            <a:extLst>
              <a:ext uri="{FF2B5EF4-FFF2-40B4-BE49-F238E27FC236}">
                <a16:creationId xmlns:a16="http://schemas.microsoft.com/office/drawing/2014/main" id="{80DEDDF0-680D-6299-6D18-B52F30512755}"/>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4" name="直線コネクタ 13">
            <a:extLst>
              <a:ext uri="{FF2B5EF4-FFF2-40B4-BE49-F238E27FC236}">
                <a16:creationId xmlns:a16="http://schemas.microsoft.com/office/drawing/2014/main" id="{9408BC60-A5A6-0CBB-8398-30C0F60C5AEE}"/>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sp>
        <p:nvSpPr>
          <p:cNvPr id="4" name="object 12">
            <a:extLst>
              <a:ext uri="{FF2B5EF4-FFF2-40B4-BE49-F238E27FC236}">
                <a16:creationId xmlns:a16="http://schemas.microsoft.com/office/drawing/2014/main" id="{C07E4974-BA7E-E9FA-6C7F-FFAA6C4A885F}"/>
              </a:ext>
            </a:extLst>
          </p:cNvPr>
          <p:cNvSpPr txBox="1"/>
          <p:nvPr/>
        </p:nvSpPr>
        <p:spPr>
          <a:xfrm>
            <a:off x="1340227" y="1142485"/>
            <a:ext cx="2580997" cy="234915"/>
          </a:xfrm>
          <a:prstGeom prst="rect">
            <a:avLst/>
          </a:prstGeom>
        </p:spPr>
        <p:txBody>
          <a:bodyPr vert="horz" wrap="square" lIns="0" tIns="12700" rIns="0" bIns="0" rtlCol="0">
            <a:spAutoFit/>
          </a:bodyPr>
          <a:lstStyle/>
          <a:p>
            <a:pPr marL="12700">
              <a:lnSpc>
                <a:spcPct val="100000"/>
              </a:lnSpc>
              <a:spcBef>
                <a:spcPts val="100"/>
              </a:spcBef>
            </a:pPr>
            <a:r>
              <a:rPr lang="ja-JP" altLang="en-US" sz="1400">
                <a:latin typeface="Hiragino Kaku Gothic ProN W6" panose="020B0300000000000000" pitchFamily="34" charset="-128"/>
                <a:ea typeface="Hiragino Kaku Gothic ProN W6" panose="020B0300000000000000" pitchFamily="34" charset="-128"/>
                <a:cs typeface="YuGothic"/>
              </a:rPr>
              <a:t>ホワイトスペースの確保</a:t>
            </a:r>
            <a:endParaRPr sz="1400" dirty="0">
              <a:latin typeface="Hiragino Kaku Gothic ProN W6" panose="020B0300000000000000" pitchFamily="34" charset="-128"/>
              <a:ea typeface="Hiragino Kaku Gothic ProN W6" panose="020B0300000000000000" pitchFamily="34" charset="-128"/>
              <a:cs typeface="YuGothic"/>
            </a:endParaRPr>
          </a:p>
        </p:txBody>
      </p:sp>
      <p:pic>
        <p:nvPicPr>
          <p:cNvPr id="15" name="オーディオ 14">
            <a:extLst>
              <a:ext uri="{FF2B5EF4-FFF2-40B4-BE49-F238E27FC236}">
                <a16:creationId xmlns:a16="http://schemas.microsoft.com/office/drawing/2014/main" id="{929A4B4C-8296-CE3A-B0E6-79337C20A56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163300" y="5829300"/>
            <a:ext cx="812800" cy="812800"/>
          </a:xfrm>
          <a:prstGeom prst="rect">
            <a:avLst/>
          </a:prstGeom>
        </p:spPr>
      </p:pic>
      <p:sp>
        <p:nvSpPr>
          <p:cNvPr id="5" name="テキスト ボックス 4">
            <a:extLst>
              <a:ext uri="{FF2B5EF4-FFF2-40B4-BE49-F238E27FC236}">
                <a16:creationId xmlns:a16="http://schemas.microsoft.com/office/drawing/2014/main" id="{50048395-8FAF-1C4C-0851-78D052DA231D}"/>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11</a:t>
            </a:r>
            <a:endParaRPr kumimoji="1" lang="ja-JP" altLang="en-US" sz="1050"/>
          </a:p>
        </p:txBody>
      </p:sp>
    </p:spTree>
    <p:extLst>
      <p:ext uri="{BB962C8B-B14F-4D97-AF65-F5344CB8AC3E}">
        <p14:creationId xmlns:p14="http://schemas.microsoft.com/office/powerpoint/2010/main" val="2162104280"/>
      </p:ext>
    </p:extLst>
  </p:cSld>
  <p:clrMapOvr>
    <a:masterClrMapping/>
  </p:clrMapOvr>
  <mc:AlternateContent xmlns:mc="http://schemas.openxmlformats.org/markup-compatibility/2006" xmlns:p14="http://schemas.microsoft.com/office/powerpoint/2010/main">
    <mc:Choice Requires="p14">
      <p:transition spd="slow" p14:dur="2000" advTm="24745"/>
    </mc:Choice>
    <mc:Fallback xmlns="">
      <p:transition spd="slow" advTm="247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2041585"/>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ホワイトスペ｜ス</a:t>
            </a:r>
            <a:endParaRPr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9">
            <a:extLst>
              <a:ext uri="{FF2B5EF4-FFF2-40B4-BE49-F238E27FC236}">
                <a16:creationId xmlns:a16="http://schemas.microsoft.com/office/drawing/2014/main" id="{1DA72518-424A-E172-11A9-9AEB42D6B5D7}"/>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1" name="フリーフォーム 10">
            <a:extLst>
              <a:ext uri="{FF2B5EF4-FFF2-40B4-BE49-F238E27FC236}">
                <a16:creationId xmlns:a16="http://schemas.microsoft.com/office/drawing/2014/main" id="{25B0A494-2A83-929B-8A97-8D66FF8921CA}"/>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 name="フリーフォーム 3">
            <a:extLst>
              <a:ext uri="{FF2B5EF4-FFF2-40B4-BE49-F238E27FC236}">
                <a16:creationId xmlns:a16="http://schemas.microsoft.com/office/drawing/2014/main" id="{0E347FB9-2146-24DA-9ACD-CCC540EFC0BB}"/>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18" name="図 17">
            <a:extLst>
              <a:ext uri="{FF2B5EF4-FFF2-40B4-BE49-F238E27FC236}">
                <a16:creationId xmlns:a16="http://schemas.microsoft.com/office/drawing/2014/main" id="{F6BFA7C5-FC32-DC13-38E8-B078B9D84872}"/>
              </a:ext>
            </a:extLst>
          </p:cNvPr>
          <p:cNvPicPr>
            <a:picLocks noChangeAspect="1"/>
          </p:cNvPicPr>
          <p:nvPr/>
        </p:nvPicPr>
        <p:blipFill>
          <a:blip r:embed="rId6"/>
          <a:stretch>
            <a:fillRect/>
          </a:stretch>
        </p:blipFill>
        <p:spPr>
          <a:xfrm>
            <a:off x="1691048" y="1214142"/>
            <a:ext cx="3805005" cy="2622868"/>
          </a:xfrm>
          <a:prstGeom prst="rect">
            <a:avLst/>
          </a:prstGeom>
        </p:spPr>
      </p:pic>
      <p:pic>
        <p:nvPicPr>
          <p:cNvPr id="22" name="図 21">
            <a:extLst>
              <a:ext uri="{FF2B5EF4-FFF2-40B4-BE49-F238E27FC236}">
                <a16:creationId xmlns:a16="http://schemas.microsoft.com/office/drawing/2014/main" id="{B0422620-DF52-C0B3-7E2E-8C6EF4CDC6F7}"/>
              </a:ext>
            </a:extLst>
          </p:cNvPr>
          <p:cNvPicPr>
            <a:picLocks noChangeAspect="1"/>
          </p:cNvPicPr>
          <p:nvPr/>
        </p:nvPicPr>
        <p:blipFill>
          <a:blip r:embed="rId7"/>
          <a:srcRect r="45117"/>
          <a:stretch/>
        </p:blipFill>
        <p:spPr>
          <a:xfrm>
            <a:off x="1478776" y="4441650"/>
            <a:ext cx="6225798" cy="1907365"/>
          </a:xfrm>
          <a:prstGeom prst="rect">
            <a:avLst/>
          </a:prstGeom>
        </p:spPr>
      </p:pic>
      <p:pic>
        <p:nvPicPr>
          <p:cNvPr id="23" name="図 22">
            <a:extLst>
              <a:ext uri="{FF2B5EF4-FFF2-40B4-BE49-F238E27FC236}">
                <a16:creationId xmlns:a16="http://schemas.microsoft.com/office/drawing/2014/main" id="{ED0E3174-8498-BA3E-FA78-1C21ABE161DF}"/>
              </a:ext>
            </a:extLst>
          </p:cNvPr>
          <p:cNvPicPr>
            <a:picLocks noChangeAspect="1"/>
          </p:cNvPicPr>
          <p:nvPr/>
        </p:nvPicPr>
        <p:blipFill>
          <a:blip r:embed="rId7"/>
          <a:srcRect l="66031"/>
          <a:stretch/>
        </p:blipFill>
        <p:spPr>
          <a:xfrm>
            <a:off x="6096000" y="1916677"/>
            <a:ext cx="3853357" cy="1907365"/>
          </a:xfrm>
          <a:prstGeom prst="rect">
            <a:avLst/>
          </a:prstGeom>
        </p:spPr>
      </p:pic>
      <p:sp>
        <p:nvSpPr>
          <p:cNvPr id="5" name="テキスト ボックス 4">
            <a:extLst>
              <a:ext uri="{FF2B5EF4-FFF2-40B4-BE49-F238E27FC236}">
                <a16:creationId xmlns:a16="http://schemas.microsoft.com/office/drawing/2014/main" id="{E68CAD20-DB26-8770-595F-761712007E1D}"/>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6" name="テキスト ボックス 5">
            <a:extLst>
              <a:ext uri="{FF2B5EF4-FFF2-40B4-BE49-F238E27FC236}">
                <a16:creationId xmlns:a16="http://schemas.microsoft.com/office/drawing/2014/main" id="{463BBD91-75B7-682D-FCD5-088BB6C95E70}"/>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9" name="テキスト ボックス 8">
            <a:extLst>
              <a:ext uri="{FF2B5EF4-FFF2-40B4-BE49-F238E27FC236}">
                <a16:creationId xmlns:a16="http://schemas.microsoft.com/office/drawing/2014/main" id="{B492A0BA-A5AB-4E59-C0A6-12F055925C7B}"/>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2" name="直線コネクタ 11">
            <a:extLst>
              <a:ext uri="{FF2B5EF4-FFF2-40B4-BE49-F238E27FC236}">
                <a16:creationId xmlns:a16="http://schemas.microsoft.com/office/drawing/2014/main" id="{235C9905-5246-DEB9-95B4-3E385C6FAB7A}"/>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14" name="オーディオ 13">
            <a:extLst>
              <a:ext uri="{FF2B5EF4-FFF2-40B4-BE49-F238E27FC236}">
                <a16:creationId xmlns:a16="http://schemas.microsoft.com/office/drawing/2014/main" id="{3D30ADCB-69E1-60B0-7570-38338C6D133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163300" y="5829300"/>
            <a:ext cx="812800" cy="812800"/>
          </a:xfrm>
          <a:prstGeom prst="rect">
            <a:avLst/>
          </a:prstGeom>
        </p:spPr>
      </p:pic>
      <p:sp>
        <p:nvSpPr>
          <p:cNvPr id="13" name="テキスト ボックス 12">
            <a:extLst>
              <a:ext uri="{FF2B5EF4-FFF2-40B4-BE49-F238E27FC236}">
                <a16:creationId xmlns:a16="http://schemas.microsoft.com/office/drawing/2014/main" id="{82B3688E-A29E-9890-B1C3-0856B17B2A34}"/>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12</a:t>
            </a:r>
            <a:endParaRPr kumimoji="1" lang="ja-JP" altLang="en-US" sz="1050"/>
          </a:p>
        </p:txBody>
      </p:sp>
    </p:spTree>
    <p:extLst>
      <p:ext uri="{BB962C8B-B14F-4D97-AF65-F5344CB8AC3E}">
        <p14:creationId xmlns:p14="http://schemas.microsoft.com/office/powerpoint/2010/main" val="1883326990"/>
      </p:ext>
    </p:extLst>
  </p:cSld>
  <p:clrMapOvr>
    <a:masterClrMapping/>
  </p:clrMapOvr>
  <mc:AlternateContent xmlns:mc="http://schemas.openxmlformats.org/markup-compatibility/2006" xmlns:p14="http://schemas.microsoft.com/office/powerpoint/2010/main">
    <mc:Choice Requires="p14">
      <p:transition spd="slow" p14:dur="2000" advTm="3988"/>
    </mc:Choice>
    <mc:Fallback xmlns="">
      <p:transition spd="slow" advTm="39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823302"/>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背景色</a:t>
            </a:r>
            <a:endParaRPr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フリーフォーム 10">
            <a:extLst>
              <a:ext uri="{FF2B5EF4-FFF2-40B4-BE49-F238E27FC236}">
                <a16:creationId xmlns:a16="http://schemas.microsoft.com/office/drawing/2014/main" id="{ED2B7F07-4423-03E3-8E24-FADB6FE3C808}"/>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フリーフォーム 11">
            <a:extLst>
              <a:ext uri="{FF2B5EF4-FFF2-40B4-BE49-F238E27FC236}">
                <a16:creationId xmlns:a16="http://schemas.microsoft.com/office/drawing/2014/main" id="{67EC6763-9B44-81FE-207B-9BBC8EB266EF}"/>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フリーフォーム 4">
            <a:extLst>
              <a:ext uri="{FF2B5EF4-FFF2-40B4-BE49-F238E27FC236}">
                <a16:creationId xmlns:a16="http://schemas.microsoft.com/office/drawing/2014/main" id="{9F7BBF73-6578-D462-C9A4-D2E8943EE4DA}"/>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98" name="図 97">
            <a:extLst>
              <a:ext uri="{FF2B5EF4-FFF2-40B4-BE49-F238E27FC236}">
                <a16:creationId xmlns:a16="http://schemas.microsoft.com/office/drawing/2014/main" id="{4D30BE41-903B-E461-366D-3C707697A4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9049" y="1045306"/>
            <a:ext cx="6248149" cy="5517311"/>
          </a:xfrm>
          <a:prstGeom prst="rect">
            <a:avLst/>
          </a:prstGeom>
        </p:spPr>
      </p:pic>
      <p:sp>
        <p:nvSpPr>
          <p:cNvPr id="99" name="object 12">
            <a:extLst>
              <a:ext uri="{FF2B5EF4-FFF2-40B4-BE49-F238E27FC236}">
                <a16:creationId xmlns:a16="http://schemas.microsoft.com/office/drawing/2014/main" id="{79FC45D6-BEDA-D51D-7CD3-823A4BF9ADD3}"/>
              </a:ext>
            </a:extLst>
          </p:cNvPr>
          <p:cNvSpPr txBox="1"/>
          <p:nvPr/>
        </p:nvSpPr>
        <p:spPr>
          <a:xfrm>
            <a:off x="1365680" y="1180478"/>
            <a:ext cx="2580997" cy="234915"/>
          </a:xfrm>
          <a:prstGeom prst="rect">
            <a:avLst/>
          </a:prstGeom>
        </p:spPr>
        <p:txBody>
          <a:bodyPr vert="horz" wrap="square" lIns="0" tIns="12700" rIns="0" bIns="0" rtlCol="0">
            <a:spAutoFit/>
          </a:bodyPr>
          <a:lstStyle/>
          <a:p>
            <a:pPr marL="12700">
              <a:lnSpc>
                <a:spcPct val="100000"/>
              </a:lnSpc>
              <a:spcBef>
                <a:spcPts val="100"/>
              </a:spcBef>
            </a:pPr>
            <a:r>
              <a:rPr lang="en-US" sz="1400" dirty="0" err="1">
                <a:latin typeface="Hiragino Kaku Gothic ProN W6" panose="020B0300000000000000" pitchFamily="34" charset="-128"/>
                <a:ea typeface="Hiragino Kaku Gothic ProN W6" panose="020B0300000000000000" pitchFamily="34" charset="-128"/>
                <a:cs typeface="YuGothic"/>
              </a:rPr>
              <a:t>背景色の明度基準［カラ</a:t>
            </a:r>
            <a:r>
              <a:rPr lang="en-US" sz="1400" dirty="0">
                <a:latin typeface="Hiragino Kaku Gothic ProN W6" panose="020B0300000000000000" pitchFamily="34" charset="-128"/>
                <a:ea typeface="Hiragino Kaku Gothic ProN W6" panose="020B0300000000000000" pitchFamily="34" charset="-128"/>
                <a:cs typeface="YuGothic"/>
              </a:rPr>
              <a:t>ー］</a:t>
            </a:r>
            <a:endParaRPr sz="1400" dirty="0">
              <a:latin typeface="Hiragino Kaku Gothic ProN W6" panose="020B0300000000000000" pitchFamily="34" charset="-128"/>
              <a:ea typeface="Hiragino Kaku Gothic ProN W6" panose="020B0300000000000000" pitchFamily="34" charset="-128"/>
              <a:cs typeface="YuGothic"/>
            </a:endParaRPr>
          </a:p>
        </p:txBody>
      </p:sp>
      <p:sp>
        <p:nvSpPr>
          <p:cNvPr id="100" name="object 23">
            <a:extLst>
              <a:ext uri="{FF2B5EF4-FFF2-40B4-BE49-F238E27FC236}">
                <a16:creationId xmlns:a16="http://schemas.microsoft.com/office/drawing/2014/main" id="{A2387E36-C63D-9B2F-8F58-FF4E011C60E2}"/>
              </a:ext>
            </a:extLst>
          </p:cNvPr>
          <p:cNvSpPr txBox="1"/>
          <p:nvPr/>
        </p:nvSpPr>
        <p:spPr>
          <a:xfrm>
            <a:off x="1384858" y="1647332"/>
            <a:ext cx="2782605" cy="1814407"/>
          </a:xfrm>
          <a:prstGeom prst="rect">
            <a:avLst/>
          </a:prstGeom>
        </p:spPr>
        <p:txBody>
          <a:bodyPr vert="horz" wrap="square" lIns="0" tIns="12700" rIns="0" bIns="0" rtlCol="0">
            <a:spAutoFit/>
          </a:bodyPr>
          <a:lstStyle/>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背景色がカラーの場合は、右記の基準で表示してください。</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基本的には、ライトベージュ、白地、無彩色の背景に表示するのが効果的です。</a:t>
            </a:r>
            <a:endParaRPr lang="en-US" altLang="ja-JP" sz="1100" spc="-11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右記のカラーチャートを目安に、ブランドイメージを損なわない背景色を選択することが重要です。</a:t>
            </a:r>
            <a:endParaRPr lang="ja-JP" altLang="en-US" sz="1100" dirty="0">
              <a:latin typeface="Yu Gothic Medium" panose="020B0400000000000000" pitchFamily="34" charset="-128"/>
              <a:ea typeface="Yu Gothic Medium" panose="020B0400000000000000" pitchFamily="34" charset="-128"/>
              <a:cs typeface="YuGo-Medium"/>
            </a:endParaRPr>
          </a:p>
        </p:txBody>
      </p:sp>
      <p:sp>
        <p:nvSpPr>
          <p:cNvPr id="6" name="テキスト ボックス 5">
            <a:extLst>
              <a:ext uri="{FF2B5EF4-FFF2-40B4-BE49-F238E27FC236}">
                <a16:creationId xmlns:a16="http://schemas.microsoft.com/office/drawing/2014/main" id="{CEFB7DD6-EB64-4F40-D315-2967507F9C92}"/>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9" name="テキスト ボックス 8">
            <a:extLst>
              <a:ext uri="{FF2B5EF4-FFF2-40B4-BE49-F238E27FC236}">
                <a16:creationId xmlns:a16="http://schemas.microsoft.com/office/drawing/2014/main" id="{CA173942-9FD7-AB45-6DB1-CAABB4824688}"/>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0" name="テキスト ボックス 9">
            <a:extLst>
              <a:ext uri="{FF2B5EF4-FFF2-40B4-BE49-F238E27FC236}">
                <a16:creationId xmlns:a16="http://schemas.microsoft.com/office/drawing/2014/main" id="{CB944DF5-72BB-D988-5380-28AAE58D949F}"/>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3" name="直線コネクタ 12">
            <a:extLst>
              <a:ext uri="{FF2B5EF4-FFF2-40B4-BE49-F238E27FC236}">
                <a16:creationId xmlns:a16="http://schemas.microsoft.com/office/drawing/2014/main" id="{C65DCBE1-801D-05AC-A48A-B1BD14002CF9}"/>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26" name="オーディオ 25">
            <a:extLst>
              <a:ext uri="{FF2B5EF4-FFF2-40B4-BE49-F238E27FC236}">
                <a16:creationId xmlns:a16="http://schemas.microsoft.com/office/drawing/2014/main" id="{AFAE0C72-BEB2-01B0-7CA5-9C353B3A5B5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63300" y="5829300"/>
            <a:ext cx="812800" cy="812800"/>
          </a:xfrm>
          <a:prstGeom prst="rect">
            <a:avLst/>
          </a:prstGeom>
        </p:spPr>
      </p:pic>
      <p:sp>
        <p:nvSpPr>
          <p:cNvPr id="4" name="テキスト ボックス 3">
            <a:extLst>
              <a:ext uri="{FF2B5EF4-FFF2-40B4-BE49-F238E27FC236}">
                <a16:creationId xmlns:a16="http://schemas.microsoft.com/office/drawing/2014/main" id="{EC5CF6BA-AAF4-C8DC-A7EF-5B19FF70C420}"/>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13</a:t>
            </a:r>
            <a:endParaRPr kumimoji="1" lang="ja-JP" altLang="en-US" sz="1050"/>
          </a:p>
        </p:txBody>
      </p:sp>
    </p:spTree>
    <p:extLst>
      <p:ext uri="{BB962C8B-B14F-4D97-AF65-F5344CB8AC3E}">
        <p14:creationId xmlns:p14="http://schemas.microsoft.com/office/powerpoint/2010/main" val="3143742965"/>
      </p:ext>
    </p:extLst>
  </p:cSld>
  <p:clrMapOvr>
    <a:masterClrMapping/>
  </p:clrMapOvr>
  <mc:AlternateContent xmlns:mc="http://schemas.openxmlformats.org/markup-compatibility/2006" xmlns:p14="http://schemas.microsoft.com/office/powerpoint/2010/main">
    <mc:Choice Requires="p14">
      <p:transition spd="slow" p14:dur="2000" advTm="24372"/>
    </mc:Choice>
    <mc:Fallback xmlns="">
      <p:transition spd="slow" advTm="243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1836400"/>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背景色</a:t>
            </a:r>
            <a:r>
              <a:rPr lang="en-US" altLang="ja-JP" sz="1600" spc="300" dirty="0">
                <a:solidFill>
                  <a:schemeClr val="bg1"/>
                </a:solidFill>
                <a:latin typeface="BIZ UDGothic" panose="020B0400000000000000" pitchFamily="49" charset="-128"/>
                <a:ea typeface="BIZ UDGothic" panose="020B0400000000000000" pitchFamily="49" charset="-128"/>
              </a:rPr>
              <a:t>(</a:t>
            </a:r>
            <a:r>
              <a:rPr lang="ja-JP" altLang="en-US" sz="1600" spc="300">
                <a:solidFill>
                  <a:schemeClr val="bg1"/>
                </a:solidFill>
                <a:latin typeface="BIZ UDGothic" panose="020B0400000000000000" pitchFamily="49" charset="-128"/>
                <a:ea typeface="BIZ UDGothic" panose="020B0400000000000000" pitchFamily="49" charset="-128"/>
              </a:rPr>
              <a:t>白</a:t>
            </a:r>
            <a:r>
              <a:rPr lang="en-US" altLang="ja-JP" sz="1600" spc="300" dirty="0">
                <a:solidFill>
                  <a:schemeClr val="bg1"/>
                </a:solidFill>
                <a:latin typeface="BIZ UDGothic" panose="020B0400000000000000" pitchFamily="49" charset="-128"/>
                <a:ea typeface="BIZ UDGothic" panose="020B0400000000000000" pitchFamily="49" charset="-128"/>
              </a:rPr>
              <a:t>〜</a:t>
            </a:r>
            <a:r>
              <a:rPr lang="ja-JP" altLang="en-US" sz="1600" spc="300">
                <a:solidFill>
                  <a:schemeClr val="bg1"/>
                </a:solidFill>
                <a:latin typeface="BIZ UDGothic" panose="020B0400000000000000" pitchFamily="49" charset="-128"/>
                <a:ea typeface="BIZ UDGothic" panose="020B0400000000000000" pitchFamily="49" charset="-128"/>
              </a:rPr>
              <a:t>黒</a:t>
            </a:r>
            <a:r>
              <a:rPr lang="en-US" altLang="ja-JP" sz="1600" spc="300" dirty="0">
                <a:solidFill>
                  <a:schemeClr val="bg1"/>
                </a:solidFill>
                <a:latin typeface="BIZ UDGothic" panose="020B0400000000000000" pitchFamily="49" charset="-128"/>
                <a:ea typeface="BIZ UDGothic" panose="020B0400000000000000" pitchFamily="49" charset="-128"/>
              </a:rPr>
              <a:t>)</a:t>
            </a: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フリーフォーム 10">
            <a:extLst>
              <a:ext uri="{FF2B5EF4-FFF2-40B4-BE49-F238E27FC236}">
                <a16:creationId xmlns:a16="http://schemas.microsoft.com/office/drawing/2014/main" id="{D9871D24-AAFE-16E4-E50E-6EE1112F0B28}"/>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フリーフォーム 11">
            <a:extLst>
              <a:ext uri="{FF2B5EF4-FFF2-40B4-BE49-F238E27FC236}">
                <a16:creationId xmlns:a16="http://schemas.microsoft.com/office/drawing/2014/main" id="{5800EB0B-CCF5-9AA4-CA7D-F40409D433BC}"/>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フリーフォーム 4">
            <a:extLst>
              <a:ext uri="{FF2B5EF4-FFF2-40B4-BE49-F238E27FC236}">
                <a16:creationId xmlns:a16="http://schemas.microsoft.com/office/drawing/2014/main" id="{E274A7E2-8A6E-5AEE-7C97-EFBF10EAA876}"/>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4" name="object 12">
            <a:extLst>
              <a:ext uri="{FF2B5EF4-FFF2-40B4-BE49-F238E27FC236}">
                <a16:creationId xmlns:a16="http://schemas.microsoft.com/office/drawing/2014/main" id="{D067E9A2-471C-1119-ABFA-6940921650AA}"/>
              </a:ext>
            </a:extLst>
          </p:cNvPr>
          <p:cNvSpPr txBox="1"/>
          <p:nvPr/>
        </p:nvSpPr>
        <p:spPr>
          <a:xfrm>
            <a:off x="6733579" y="1455588"/>
            <a:ext cx="2580997" cy="234915"/>
          </a:xfrm>
          <a:prstGeom prst="rect">
            <a:avLst/>
          </a:prstGeom>
        </p:spPr>
        <p:txBody>
          <a:bodyPr vert="horz" wrap="square" lIns="0" tIns="12700" rIns="0" bIns="0" rtlCol="0">
            <a:spAutoFit/>
          </a:bodyPr>
          <a:lstStyle/>
          <a:p>
            <a:pPr marL="12700">
              <a:lnSpc>
                <a:spcPct val="100000"/>
              </a:lnSpc>
              <a:spcBef>
                <a:spcPts val="100"/>
              </a:spcBef>
            </a:pPr>
            <a:r>
              <a:rPr lang="en-US" sz="1400" dirty="0" err="1">
                <a:latin typeface="Hiragino Kaku Gothic ProN W6" panose="020B0300000000000000" pitchFamily="34" charset="-128"/>
                <a:ea typeface="Hiragino Kaku Gothic ProN W6" panose="020B0300000000000000" pitchFamily="34" charset="-128"/>
                <a:cs typeface="YuGothic"/>
              </a:rPr>
              <a:t>背景色の明度基準［白</a:t>
            </a:r>
            <a:r>
              <a:rPr lang="en-US" sz="1400" dirty="0">
                <a:latin typeface="Hiragino Kaku Gothic ProN W6" panose="020B0300000000000000" pitchFamily="34" charset="-128"/>
                <a:ea typeface="Hiragino Kaku Gothic ProN W6" panose="020B0300000000000000" pitchFamily="34" charset="-128"/>
                <a:cs typeface="YuGothic"/>
              </a:rPr>
              <a:t> 〜 </a:t>
            </a:r>
            <a:r>
              <a:rPr lang="en-US" sz="1400" dirty="0" err="1">
                <a:latin typeface="Hiragino Kaku Gothic ProN W6" panose="020B0300000000000000" pitchFamily="34" charset="-128"/>
                <a:ea typeface="Hiragino Kaku Gothic ProN W6" panose="020B0300000000000000" pitchFamily="34" charset="-128"/>
                <a:cs typeface="YuGothic"/>
              </a:rPr>
              <a:t>黒</a:t>
            </a:r>
            <a:r>
              <a:rPr lang="en-US" sz="1400" dirty="0">
                <a:latin typeface="Hiragino Kaku Gothic ProN W6" panose="020B0300000000000000" pitchFamily="34" charset="-128"/>
                <a:ea typeface="Hiragino Kaku Gothic ProN W6" panose="020B0300000000000000" pitchFamily="34" charset="-128"/>
                <a:cs typeface="YuGothic"/>
              </a:rPr>
              <a:t>］</a:t>
            </a:r>
            <a:endParaRPr sz="1400" dirty="0">
              <a:latin typeface="Hiragino Kaku Gothic ProN W6" panose="020B0300000000000000" pitchFamily="34" charset="-128"/>
              <a:ea typeface="Hiragino Kaku Gothic ProN W6" panose="020B0300000000000000" pitchFamily="34" charset="-128"/>
              <a:cs typeface="YuGothic"/>
            </a:endParaRPr>
          </a:p>
        </p:txBody>
      </p:sp>
      <p:sp>
        <p:nvSpPr>
          <p:cNvPr id="85" name="object 12">
            <a:extLst>
              <a:ext uri="{FF2B5EF4-FFF2-40B4-BE49-F238E27FC236}">
                <a16:creationId xmlns:a16="http://schemas.microsoft.com/office/drawing/2014/main" id="{62112FD9-ADAE-9E3E-38BA-C29E2B737378}"/>
              </a:ext>
            </a:extLst>
          </p:cNvPr>
          <p:cNvSpPr txBox="1"/>
          <p:nvPr/>
        </p:nvSpPr>
        <p:spPr>
          <a:xfrm>
            <a:off x="1163331" y="1393499"/>
            <a:ext cx="5040224" cy="827471"/>
          </a:xfrm>
          <a:prstGeom prst="rect">
            <a:avLst/>
          </a:prstGeom>
        </p:spPr>
        <p:txBody>
          <a:bodyPr vert="horz" wrap="square" lIns="0" tIns="12700" rIns="0" bIns="0" rtlCol="0">
            <a:spAutoFit/>
          </a:bodyPr>
          <a:lstStyle/>
          <a:p>
            <a:pPr marL="15240" marR="46355" algn="just">
              <a:lnSpc>
                <a:spcPct val="151500"/>
              </a:lnSpc>
            </a:pPr>
            <a:r>
              <a:rPr lang="ja-JP" altLang="en-US" sz="1200" spc="-15">
                <a:solidFill>
                  <a:schemeClr val="tx1"/>
                </a:solidFill>
                <a:latin typeface="Yu Gothic Medium" panose="020B0400000000000000" pitchFamily="34" charset="-128"/>
                <a:ea typeface="Yu Gothic Medium" panose="020B0400000000000000" pitchFamily="34" charset="-128"/>
                <a:cs typeface="YuGo-Medium"/>
              </a:rPr>
              <a:t>基本的には通常カラーを使用してください。</a:t>
            </a:r>
            <a:endParaRPr lang="en-US" altLang="ja-JP" sz="1200" spc="-15" dirty="0">
              <a:solidFill>
                <a:schemeClr val="tx1"/>
              </a:solidFill>
              <a:latin typeface="Yu Gothic Medium" panose="020B0400000000000000" pitchFamily="34" charset="-128"/>
              <a:ea typeface="Yu Gothic Medium" panose="020B0400000000000000" pitchFamily="34" charset="-128"/>
              <a:cs typeface="YuGo-Medium"/>
            </a:endParaRPr>
          </a:p>
          <a:p>
            <a:pPr marL="15240" marR="46355" algn="just">
              <a:lnSpc>
                <a:spcPct val="151500"/>
              </a:lnSpc>
            </a:pPr>
            <a:r>
              <a:rPr lang="ja-JP" altLang="en-US" sz="1200" b="1" spc="-15">
                <a:solidFill>
                  <a:schemeClr val="tx1"/>
                </a:solidFill>
                <a:latin typeface="Yu Gothic Medium" panose="020B0400000000000000" pitchFamily="34" charset="-128"/>
                <a:ea typeface="Yu Gothic Medium" panose="020B0400000000000000" pitchFamily="34" charset="-128"/>
                <a:cs typeface="YuGo-Medium"/>
              </a:rPr>
              <a:t>単色での印刷物</a:t>
            </a:r>
            <a:r>
              <a:rPr lang="en-US" altLang="ja-JP" sz="1200" b="1" spc="-15" dirty="0">
                <a:solidFill>
                  <a:schemeClr val="tx1"/>
                </a:solidFill>
                <a:latin typeface="Yu Gothic Medium" panose="020B0400000000000000" pitchFamily="34" charset="-128"/>
                <a:ea typeface="Yu Gothic Medium" panose="020B0400000000000000" pitchFamily="34" charset="-128"/>
                <a:cs typeface="YuGo-Medium"/>
              </a:rPr>
              <a:t>/</a:t>
            </a:r>
            <a:r>
              <a:rPr lang="ja-JP" altLang="en-US" sz="1200" b="1" spc="-15">
                <a:solidFill>
                  <a:schemeClr val="tx1"/>
                </a:solidFill>
                <a:latin typeface="Yu Gothic Medium" panose="020B0400000000000000" pitchFamily="34" charset="-128"/>
                <a:ea typeface="Yu Gothic Medium" panose="020B0400000000000000" pitchFamily="34" charset="-128"/>
                <a:cs typeface="YuGo-Medium"/>
              </a:rPr>
              <a:t>背景色が濃くロゴの視認性が悪い</a:t>
            </a:r>
            <a:r>
              <a:rPr lang="en-US" altLang="ja-JP" sz="1200" b="1" spc="-15" dirty="0">
                <a:solidFill>
                  <a:schemeClr val="tx1"/>
                </a:solidFill>
                <a:latin typeface="Yu Gothic Medium" panose="020B0400000000000000" pitchFamily="34" charset="-128"/>
                <a:ea typeface="Yu Gothic Medium" panose="020B0400000000000000" pitchFamily="34" charset="-128"/>
                <a:cs typeface="YuGo-Medium"/>
              </a:rPr>
              <a:t> </a:t>
            </a:r>
            <a:r>
              <a:rPr lang="ja-JP" altLang="en-US" sz="1200" b="1" spc="-15">
                <a:solidFill>
                  <a:schemeClr val="tx1"/>
                </a:solidFill>
                <a:latin typeface="Yu Gothic Medium" panose="020B0400000000000000" pitchFamily="34" charset="-128"/>
                <a:ea typeface="Yu Gothic Medium" panose="020B0400000000000000" pitchFamily="34" charset="-128"/>
                <a:cs typeface="YuGo-Medium"/>
              </a:rPr>
              <a:t>等</a:t>
            </a:r>
            <a:r>
              <a:rPr lang="ja-JP" altLang="en-US" sz="1200" spc="-100">
                <a:solidFill>
                  <a:schemeClr val="tx1"/>
                </a:solidFill>
                <a:latin typeface="Yu Gothic Medium" panose="020B0400000000000000" pitchFamily="34" charset="-128"/>
                <a:ea typeface="Yu Gothic Medium" panose="020B0400000000000000" pitchFamily="34" charset="-128"/>
                <a:cs typeface="YuGo-Medium"/>
              </a:rPr>
              <a:t>にかぎり、</a:t>
            </a:r>
            <a:endParaRPr lang="en-US" altLang="ja-JP" sz="1200" spc="-100" dirty="0">
              <a:solidFill>
                <a:schemeClr val="tx1"/>
              </a:solidFill>
              <a:latin typeface="Yu Gothic Medium" panose="020B0400000000000000" pitchFamily="34" charset="-128"/>
              <a:ea typeface="Yu Gothic Medium" panose="020B0400000000000000" pitchFamily="34" charset="-128"/>
              <a:cs typeface="YuGo-Medium"/>
            </a:endParaRPr>
          </a:p>
          <a:p>
            <a:pPr marL="15240" marR="46355" algn="just">
              <a:lnSpc>
                <a:spcPct val="151500"/>
              </a:lnSpc>
            </a:pPr>
            <a:r>
              <a:rPr lang="ja-JP" altLang="en-US" sz="1200" spc="-100">
                <a:solidFill>
                  <a:schemeClr val="tx1"/>
                </a:solidFill>
                <a:latin typeface="Yu Gothic Medium" panose="020B0400000000000000" pitchFamily="34" charset="-128"/>
                <a:ea typeface="Yu Gothic Medium" panose="020B0400000000000000" pitchFamily="34" charset="-128"/>
                <a:cs typeface="YuGo-Medium"/>
              </a:rPr>
              <a:t>白い文字色またはモノクロカラーロゴを使用して</a:t>
            </a:r>
            <a:r>
              <a:rPr lang="ja-JP" altLang="en-US" sz="1200" spc="-90">
                <a:solidFill>
                  <a:schemeClr val="tx1"/>
                </a:solidFill>
                <a:latin typeface="Yu Gothic Medium" panose="020B0400000000000000" pitchFamily="34" charset="-128"/>
                <a:ea typeface="Yu Gothic Medium" panose="020B0400000000000000" pitchFamily="34" charset="-128"/>
                <a:cs typeface="YuGo-Medium"/>
              </a:rPr>
              <a:t>ください。</a:t>
            </a:r>
            <a:endParaRPr lang="ja-JP" altLang="en-US" sz="1200" dirty="0">
              <a:solidFill>
                <a:schemeClr val="tx1"/>
              </a:solidFill>
              <a:latin typeface="Yu Gothic Medium" panose="020B0400000000000000" pitchFamily="34" charset="-128"/>
              <a:ea typeface="Yu Gothic Medium" panose="020B0400000000000000" pitchFamily="34" charset="-128"/>
              <a:cs typeface="YuGo-Medium"/>
            </a:endParaRPr>
          </a:p>
        </p:txBody>
      </p:sp>
      <p:pic>
        <p:nvPicPr>
          <p:cNvPr id="86" name="図 85">
            <a:extLst>
              <a:ext uri="{FF2B5EF4-FFF2-40B4-BE49-F238E27FC236}">
                <a16:creationId xmlns:a16="http://schemas.microsoft.com/office/drawing/2014/main" id="{2D1D6D0E-5CD1-5527-7BCA-654C4EC518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50633" y="2587067"/>
            <a:ext cx="2855818" cy="1700069"/>
          </a:xfrm>
          <a:prstGeom prst="rect">
            <a:avLst/>
          </a:prstGeom>
        </p:spPr>
      </p:pic>
      <p:sp>
        <p:nvSpPr>
          <p:cNvPr id="87" name="テキスト ボックス 86">
            <a:extLst>
              <a:ext uri="{FF2B5EF4-FFF2-40B4-BE49-F238E27FC236}">
                <a16:creationId xmlns:a16="http://schemas.microsoft.com/office/drawing/2014/main" id="{E006869A-686A-D137-AB45-17DC29FFB581}"/>
              </a:ext>
            </a:extLst>
          </p:cNvPr>
          <p:cNvSpPr txBox="1"/>
          <p:nvPr/>
        </p:nvSpPr>
        <p:spPr>
          <a:xfrm>
            <a:off x="3196606" y="2411178"/>
            <a:ext cx="2190615"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_mono </a:t>
            </a:r>
            <a:r>
              <a:rPr kumimoji="1" lang="ja-JP" altLang="en-US" sz="1100"/>
              <a:t>］</a:t>
            </a:r>
          </a:p>
        </p:txBody>
      </p:sp>
      <p:grpSp>
        <p:nvGrpSpPr>
          <p:cNvPr id="88" name="グループ化 87">
            <a:extLst>
              <a:ext uri="{FF2B5EF4-FFF2-40B4-BE49-F238E27FC236}">
                <a16:creationId xmlns:a16="http://schemas.microsoft.com/office/drawing/2014/main" id="{48E9236C-65FB-7787-AE3E-AE2769CFB96A}"/>
              </a:ext>
            </a:extLst>
          </p:cNvPr>
          <p:cNvGrpSpPr/>
          <p:nvPr/>
        </p:nvGrpSpPr>
        <p:grpSpPr>
          <a:xfrm>
            <a:off x="1264398" y="2808787"/>
            <a:ext cx="1751748" cy="1628609"/>
            <a:chOff x="7128832" y="-92485"/>
            <a:chExt cx="4061893" cy="3776364"/>
          </a:xfrm>
        </p:grpSpPr>
        <p:pic>
          <p:nvPicPr>
            <p:cNvPr id="89" name="図 88" descr="白黒の写真に文字が書かれている&#10;&#10;低い精度で自動的に生成された説明">
              <a:extLst>
                <a:ext uri="{FF2B5EF4-FFF2-40B4-BE49-F238E27FC236}">
                  <a16:creationId xmlns:a16="http://schemas.microsoft.com/office/drawing/2014/main" id="{CB9DF921-5DBE-2ACB-4CD4-9DE615B4E3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8832" y="362251"/>
              <a:ext cx="2942254" cy="3321628"/>
            </a:xfrm>
            <a:prstGeom prst="rect">
              <a:avLst/>
            </a:prstGeom>
          </p:spPr>
        </p:pic>
        <p:pic>
          <p:nvPicPr>
            <p:cNvPr id="90" name="図 89" descr="アイコン&#10;&#10;中程度の精度で自動的に生成された説明">
              <a:extLst>
                <a:ext uri="{FF2B5EF4-FFF2-40B4-BE49-F238E27FC236}">
                  <a16:creationId xmlns:a16="http://schemas.microsoft.com/office/drawing/2014/main" id="{919F5C06-6842-2001-0280-35AC0490B81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028574">
              <a:off x="8915077" y="-92485"/>
              <a:ext cx="2275648" cy="2896784"/>
            </a:xfrm>
            <a:prstGeom prst="rect">
              <a:avLst/>
            </a:prstGeom>
          </p:spPr>
        </p:pic>
      </p:grpSp>
      <p:sp>
        <p:nvSpPr>
          <p:cNvPr id="91" name="テキスト ボックス 90">
            <a:extLst>
              <a:ext uri="{FF2B5EF4-FFF2-40B4-BE49-F238E27FC236}">
                <a16:creationId xmlns:a16="http://schemas.microsoft.com/office/drawing/2014/main" id="{127677F5-3E0E-2B6F-7984-604501AACD0B}"/>
              </a:ext>
            </a:extLst>
          </p:cNvPr>
          <p:cNvSpPr txBox="1"/>
          <p:nvPr/>
        </p:nvSpPr>
        <p:spPr>
          <a:xfrm>
            <a:off x="1083240" y="1066400"/>
            <a:ext cx="5349240" cy="307777"/>
          </a:xfrm>
          <a:prstGeom prst="rect">
            <a:avLst/>
          </a:prstGeom>
          <a:noFill/>
        </p:spPr>
        <p:txBody>
          <a:bodyPr wrap="square">
            <a:spAutoFit/>
          </a:bodyPr>
          <a:lstStyle/>
          <a:p>
            <a:pPr marL="12700">
              <a:lnSpc>
                <a:spcPct val="100000"/>
              </a:lnSpc>
              <a:spcBef>
                <a:spcPts val="100"/>
              </a:spcBef>
            </a:pPr>
            <a:r>
              <a:rPr lang="ja-JP" altLang="en-US" sz="1400" spc="300">
                <a:latin typeface="Hiragino Kaku Gothic ProN W6" panose="020B0300000000000000" pitchFamily="34" charset="-128"/>
                <a:ea typeface="Hiragino Kaku Gothic ProN W6" panose="020B0300000000000000" pitchFamily="34" charset="-128"/>
                <a:cs typeface="YuGothic"/>
              </a:rPr>
              <a:t>＊特例</a:t>
            </a:r>
            <a:endParaRPr lang="ja-JP" altLang="en-US" sz="1400" spc="300" dirty="0">
              <a:latin typeface="Hiragino Kaku Gothic ProN W6" panose="020B0300000000000000" pitchFamily="34" charset="-128"/>
              <a:ea typeface="Hiragino Kaku Gothic ProN W6" panose="020B0300000000000000" pitchFamily="34" charset="-128"/>
              <a:cs typeface="YuGothic"/>
            </a:endParaRPr>
          </a:p>
        </p:txBody>
      </p:sp>
      <p:grpSp>
        <p:nvGrpSpPr>
          <p:cNvPr id="92" name="グループ化 91">
            <a:extLst>
              <a:ext uri="{FF2B5EF4-FFF2-40B4-BE49-F238E27FC236}">
                <a16:creationId xmlns:a16="http://schemas.microsoft.com/office/drawing/2014/main" id="{A54C1C11-C78F-41B2-4298-7EA661A9B679}"/>
              </a:ext>
            </a:extLst>
          </p:cNvPr>
          <p:cNvGrpSpPr/>
          <p:nvPr/>
        </p:nvGrpSpPr>
        <p:grpSpPr>
          <a:xfrm>
            <a:off x="3116437" y="4948628"/>
            <a:ext cx="2698166" cy="1675982"/>
            <a:chOff x="6489700" y="2572828"/>
            <a:chExt cx="2698166" cy="1675982"/>
          </a:xfrm>
        </p:grpSpPr>
        <p:sp>
          <p:nvSpPr>
            <p:cNvPr id="93" name="object 6">
              <a:extLst>
                <a:ext uri="{FF2B5EF4-FFF2-40B4-BE49-F238E27FC236}">
                  <a16:creationId xmlns:a16="http://schemas.microsoft.com/office/drawing/2014/main" id="{60632869-53DD-EB2B-8B25-09068E769885}"/>
                </a:ext>
              </a:extLst>
            </p:cNvPr>
            <p:cNvSpPr/>
            <p:nvPr/>
          </p:nvSpPr>
          <p:spPr>
            <a:xfrm>
              <a:off x="6602327" y="2572828"/>
              <a:ext cx="2585539" cy="1675982"/>
            </a:xfrm>
            <a:custGeom>
              <a:avLst/>
              <a:gdLst/>
              <a:ahLst/>
              <a:cxnLst/>
              <a:rect l="l" t="t" r="r" b="b"/>
              <a:pathLst>
                <a:path w="3122295" h="2252979">
                  <a:moveTo>
                    <a:pt x="3122129" y="0"/>
                  </a:moveTo>
                  <a:lnTo>
                    <a:pt x="0" y="0"/>
                  </a:lnTo>
                  <a:lnTo>
                    <a:pt x="0" y="2252967"/>
                  </a:lnTo>
                  <a:lnTo>
                    <a:pt x="3122129" y="2252967"/>
                  </a:lnTo>
                  <a:lnTo>
                    <a:pt x="3122129" y="0"/>
                  </a:lnTo>
                  <a:close/>
                </a:path>
              </a:pathLst>
            </a:custGeom>
            <a:solidFill>
              <a:srgbClr val="00061F"/>
            </a:solidFill>
          </p:spPr>
          <p:txBody>
            <a:bodyPr wrap="square" lIns="0" tIns="0" rIns="0" bIns="0" rtlCol="0"/>
            <a:lstStyle/>
            <a:p>
              <a:endParaRPr/>
            </a:p>
          </p:txBody>
        </p:sp>
        <p:pic>
          <p:nvPicPr>
            <p:cNvPr id="94" name="図 93">
              <a:extLst>
                <a:ext uri="{FF2B5EF4-FFF2-40B4-BE49-F238E27FC236}">
                  <a16:creationId xmlns:a16="http://schemas.microsoft.com/office/drawing/2014/main" id="{344686BD-1657-778E-83A7-708706DFE75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89700" y="2578052"/>
              <a:ext cx="2698166" cy="1606219"/>
            </a:xfrm>
            <a:prstGeom prst="rect">
              <a:avLst/>
            </a:prstGeom>
          </p:spPr>
        </p:pic>
      </p:grpSp>
      <p:sp>
        <p:nvSpPr>
          <p:cNvPr id="95" name="テキスト ボックス 94">
            <a:extLst>
              <a:ext uri="{FF2B5EF4-FFF2-40B4-BE49-F238E27FC236}">
                <a16:creationId xmlns:a16="http://schemas.microsoft.com/office/drawing/2014/main" id="{BFB2FEA5-96B0-4D9D-8A37-D69A5A8A424A}"/>
              </a:ext>
            </a:extLst>
          </p:cNvPr>
          <p:cNvSpPr txBox="1"/>
          <p:nvPr/>
        </p:nvSpPr>
        <p:spPr>
          <a:xfrm>
            <a:off x="3070234" y="4611457"/>
            <a:ext cx="2190615"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_</a:t>
            </a:r>
            <a:r>
              <a:rPr kumimoji="1" lang="en-US" altLang="ja-JP" sz="1100" dirty="0" err="1"/>
              <a:t>textwhite</a:t>
            </a:r>
            <a:r>
              <a:rPr kumimoji="1" lang="en-US" altLang="ja-JP" sz="1100" dirty="0"/>
              <a:t> </a:t>
            </a:r>
            <a:r>
              <a:rPr kumimoji="1" lang="ja-JP" altLang="en-US" sz="1100"/>
              <a:t>］</a:t>
            </a:r>
          </a:p>
        </p:txBody>
      </p:sp>
      <p:pic>
        <p:nvPicPr>
          <p:cNvPr id="96" name="図 95" descr="グラフィカル ユーザー インターフェイス&#10;&#10;自動的に生成された説明">
            <a:extLst>
              <a:ext uri="{FF2B5EF4-FFF2-40B4-BE49-F238E27FC236}">
                <a16:creationId xmlns:a16="http://schemas.microsoft.com/office/drawing/2014/main" id="{D4428FF3-4795-10B9-D686-7204055347C3}"/>
              </a:ext>
            </a:extLst>
          </p:cNvPr>
          <p:cNvPicPr>
            <a:picLocks noChangeAspect="1"/>
          </p:cNvPicPr>
          <p:nvPr/>
        </p:nvPicPr>
        <p:blipFill rotWithShape="1">
          <a:blip r:embed="rId10">
            <a:extLst>
              <a:ext uri="{28A0092B-C50C-407E-A947-70E740481C1C}">
                <a14:useLocalDpi xmlns:a14="http://schemas.microsoft.com/office/drawing/2010/main" val="0"/>
              </a:ext>
            </a:extLst>
          </a:blip>
          <a:srcRect l="23069" t="6411" r="23679" b="6411"/>
          <a:stretch/>
        </p:blipFill>
        <p:spPr>
          <a:xfrm>
            <a:off x="1399304" y="4809531"/>
            <a:ext cx="1076405" cy="1762123"/>
          </a:xfrm>
          <a:prstGeom prst="rect">
            <a:avLst/>
          </a:prstGeom>
        </p:spPr>
      </p:pic>
      <p:sp>
        <p:nvSpPr>
          <p:cNvPr id="97" name="三角形 96">
            <a:extLst>
              <a:ext uri="{FF2B5EF4-FFF2-40B4-BE49-F238E27FC236}">
                <a16:creationId xmlns:a16="http://schemas.microsoft.com/office/drawing/2014/main" id="{7C610961-E4C4-B2A8-10F5-FDF1BD4B3F14}"/>
              </a:ext>
            </a:extLst>
          </p:cNvPr>
          <p:cNvSpPr/>
          <p:nvPr/>
        </p:nvSpPr>
        <p:spPr>
          <a:xfrm rot="5400000">
            <a:off x="2714229" y="5619071"/>
            <a:ext cx="244887" cy="211984"/>
          </a:xfrm>
          <a:prstGeom prst="triangle">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EAF4770-C9D3-6B49-FCC9-FA22FD5BA407}"/>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9" name="テキスト ボックス 8">
            <a:extLst>
              <a:ext uri="{FF2B5EF4-FFF2-40B4-BE49-F238E27FC236}">
                <a16:creationId xmlns:a16="http://schemas.microsoft.com/office/drawing/2014/main" id="{65A5BA50-3A6C-17FF-E992-FE287ABFD7DB}"/>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0" name="テキスト ボックス 9">
            <a:extLst>
              <a:ext uri="{FF2B5EF4-FFF2-40B4-BE49-F238E27FC236}">
                <a16:creationId xmlns:a16="http://schemas.microsoft.com/office/drawing/2014/main" id="{8F785EA5-EEE6-98CA-A607-1AE32D1869C8}"/>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3" name="直線コネクタ 12">
            <a:extLst>
              <a:ext uri="{FF2B5EF4-FFF2-40B4-BE49-F238E27FC236}">
                <a16:creationId xmlns:a16="http://schemas.microsoft.com/office/drawing/2014/main" id="{2A01CBF6-D6D6-5BD2-BBBE-A37831A41256}"/>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15" name="オーディオ 14">
            <a:extLst>
              <a:ext uri="{FF2B5EF4-FFF2-40B4-BE49-F238E27FC236}">
                <a16:creationId xmlns:a16="http://schemas.microsoft.com/office/drawing/2014/main" id="{A5D61A55-3899-62E4-C856-2CE9BDA9E499}"/>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163300" y="5829300"/>
            <a:ext cx="812800" cy="812800"/>
          </a:xfrm>
          <a:prstGeom prst="rect">
            <a:avLst/>
          </a:prstGeom>
        </p:spPr>
      </p:pic>
      <p:sp>
        <p:nvSpPr>
          <p:cNvPr id="14" name="テキスト ボックス 13">
            <a:extLst>
              <a:ext uri="{FF2B5EF4-FFF2-40B4-BE49-F238E27FC236}">
                <a16:creationId xmlns:a16="http://schemas.microsoft.com/office/drawing/2014/main" id="{24705327-1666-E3B0-4551-B02AAB9F3FA8}"/>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14</a:t>
            </a:r>
            <a:endParaRPr kumimoji="1" lang="ja-JP" altLang="en-US" sz="1050"/>
          </a:p>
        </p:txBody>
      </p:sp>
      <p:pic>
        <p:nvPicPr>
          <p:cNvPr id="16" name="図 15" descr="ダイアグラム が含まれている画像&#10;&#10;自動的に生成された説明">
            <a:extLst>
              <a:ext uri="{FF2B5EF4-FFF2-40B4-BE49-F238E27FC236}">
                <a16:creationId xmlns:a16="http://schemas.microsoft.com/office/drawing/2014/main" id="{50709559-67EC-903F-356A-72F6188C44E6}"/>
              </a:ext>
            </a:extLst>
          </p:cNvPr>
          <p:cNvPicPr>
            <a:picLocks noChangeAspect="1"/>
          </p:cNvPicPr>
          <p:nvPr/>
        </p:nvPicPr>
        <p:blipFill>
          <a:blip r:embed="rId12"/>
          <a:stretch>
            <a:fillRect/>
          </a:stretch>
        </p:blipFill>
        <p:spPr>
          <a:xfrm>
            <a:off x="6053845" y="1851417"/>
            <a:ext cx="5599906" cy="4736369"/>
          </a:xfrm>
          <a:prstGeom prst="rect">
            <a:avLst/>
          </a:prstGeom>
        </p:spPr>
      </p:pic>
    </p:spTree>
    <p:extLst>
      <p:ext uri="{BB962C8B-B14F-4D97-AF65-F5344CB8AC3E}">
        <p14:creationId xmlns:p14="http://schemas.microsoft.com/office/powerpoint/2010/main" val="3298756184"/>
      </p:ext>
    </p:extLst>
  </p:cSld>
  <p:clrMapOvr>
    <a:masterClrMapping/>
  </p:clrMapOvr>
  <mc:AlternateContent xmlns:mc="http://schemas.openxmlformats.org/markup-compatibility/2006" xmlns:p14="http://schemas.microsoft.com/office/powerpoint/2010/main">
    <mc:Choice Requires="p14">
      <p:transition spd="slow" p14:dur="2000" advTm="20884"/>
    </mc:Choice>
    <mc:Fallback xmlns="">
      <p:transition spd="slow" advTm="208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2041585"/>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背景色・背景素材</a:t>
            </a:r>
            <a:endParaRPr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リーフォーム 13">
            <a:extLst>
              <a:ext uri="{FF2B5EF4-FFF2-40B4-BE49-F238E27FC236}">
                <a16:creationId xmlns:a16="http://schemas.microsoft.com/office/drawing/2014/main" id="{BB4CA454-E47E-159E-22A8-6DFBA8A2DBFC}"/>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フリーフォーム 14">
            <a:extLst>
              <a:ext uri="{FF2B5EF4-FFF2-40B4-BE49-F238E27FC236}">
                <a16:creationId xmlns:a16="http://schemas.microsoft.com/office/drawing/2014/main" id="{6A4AEB84-507B-22B9-0E30-436C82850F0C}"/>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 name="フリーフォーム 5">
            <a:extLst>
              <a:ext uri="{FF2B5EF4-FFF2-40B4-BE49-F238E27FC236}">
                <a16:creationId xmlns:a16="http://schemas.microsoft.com/office/drawing/2014/main" id="{EC0B7E03-13DF-34E3-E179-720D0241981D}"/>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5" name="図 4">
            <a:extLst>
              <a:ext uri="{FF2B5EF4-FFF2-40B4-BE49-F238E27FC236}">
                <a16:creationId xmlns:a16="http://schemas.microsoft.com/office/drawing/2014/main" id="{A812683D-ACDF-10B0-D587-19A832D049D0}"/>
              </a:ext>
            </a:extLst>
          </p:cNvPr>
          <p:cNvPicPr>
            <a:picLocks noChangeAspect="1"/>
          </p:cNvPicPr>
          <p:nvPr/>
        </p:nvPicPr>
        <p:blipFill>
          <a:blip r:embed="rId6"/>
          <a:srcRect l="32582" r="8798"/>
          <a:stretch/>
        </p:blipFill>
        <p:spPr>
          <a:xfrm>
            <a:off x="5654160" y="1595723"/>
            <a:ext cx="5782089" cy="4677268"/>
          </a:xfrm>
          <a:prstGeom prst="rect">
            <a:avLst/>
          </a:prstGeom>
        </p:spPr>
      </p:pic>
      <p:sp>
        <p:nvSpPr>
          <p:cNvPr id="10" name="object 12">
            <a:extLst>
              <a:ext uri="{FF2B5EF4-FFF2-40B4-BE49-F238E27FC236}">
                <a16:creationId xmlns:a16="http://schemas.microsoft.com/office/drawing/2014/main" id="{AD6EC409-471A-B30C-0DB6-6278F76DFABB}"/>
              </a:ext>
            </a:extLst>
          </p:cNvPr>
          <p:cNvSpPr txBox="1"/>
          <p:nvPr/>
        </p:nvSpPr>
        <p:spPr>
          <a:xfrm>
            <a:off x="1399770" y="1360808"/>
            <a:ext cx="2580997" cy="234915"/>
          </a:xfrm>
          <a:prstGeom prst="rect">
            <a:avLst/>
          </a:prstGeom>
        </p:spPr>
        <p:txBody>
          <a:bodyPr vert="horz" wrap="square" lIns="0" tIns="12700" rIns="0" bIns="0" rtlCol="0">
            <a:spAutoFit/>
          </a:bodyPr>
          <a:lstStyle/>
          <a:p>
            <a:pPr marL="12700">
              <a:lnSpc>
                <a:spcPct val="100000"/>
              </a:lnSpc>
              <a:spcBef>
                <a:spcPts val="100"/>
              </a:spcBef>
            </a:pPr>
            <a:r>
              <a:rPr lang="ja-JP" altLang="en-US" sz="1400">
                <a:latin typeface="Hiragino Kaku Gothic ProN W6" panose="020B0300000000000000" pitchFamily="34" charset="-128"/>
                <a:ea typeface="Hiragino Kaku Gothic ProN W6" panose="020B0300000000000000" pitchFamily="34" charset="-128"/>
                <a:cs typeface="YuGothic"/>
              </a:rPr>
              <a:t>背景色・背景素材の使用</a:t>
            </a:r>
            <a:endParaRPr sz="1400" dirty="0">
              <a:latin typeface="Hiragino Kaku Gothic ProN W6" panose="020B0300000000000000" pitchFamily="34" charset="-128"/>
              <a:ea typeface="Hiragino Kaku Gothic ProN W6" panose="020B0300000000000000" pitchFamily="34" charset="-128"/>
              <a:cs typeface="YuGothic"/>
            </a:endParaRPr>
          </a:p>
        </p:txBody>
      </p:sp>
      <p:sp>
        <p:nvSpPr>
          <p:cNvPr id="11" name="object 23">
            <a:extLst>
              <a:ext uri="{FF2B5EF4-FFF2-40B4-BE49-F238E27FC236}">
                <a16:creationId xmlns:a16="http://schemas.microsoft.com/office/drawing/2014/main" id="{36590EA4-0E99-3397-AF23-C0EF422C530B}"/>
              </a:ext>
            </a:extLst>
          </p:cNvPr>
          <p:cNvSpPr txBox="1"/>
          <p:nvPr/>
        </p:nvSpPr>
        <p:spPr>
          <a:xfrm>
            <a:off x="1399770" y="1716272"/>
            <a:ext cx="3041719" cy="785151"/>
          </a:xfrm>
          <a:prstGeom prst="rect">
            <a:avLst/>
          </a:prstGeom>
        </p:spPr>
        <p:txBody>
          <a:bodyPr vert="horz" wrap="square" lIns="0" tIns="12700" rIns="0" bIns="0" rtlCol="0">
            <a:spAutoFit/>
          </a:bodyPr>
          <a:lstStyle/>
          <a:p>
            <a:pPr marL="12700" marR="5080" indent="2540">
              <a:lnSpc>
                <a:spcPct val="151500"/>
              </a:lnSpc>
              <a:spcBef>
                <a:spcPts val="100"/>
              </a:spcBef>
            </a:pPr>
            <a:r>
              <a:rPr lang="ja-JP" altLang="en-US" sz="1100">
                <a:latin typeface="Yu Gothic Medium" panose="020B0400000000000000" pitchFamily="34" charset="-128"/>
                <a:ea typeface="Yu Gothic Medium" panose="020B0400000000000000" pitchFamily="34" charset="-128"/>
                <a:cs typeface="YuGo-Medium"/>
              </a:rPr>
              <a:t>ロゴを配置すると視認性が悪くなる場合や、</a:t>
            </a:r>
            <a:endParaRPr lang="en-US" altLang="ja-JP" sz="110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a:latin typeface="Yu Gothic Medium" panose="020B0400000000000000" pitchFamily="34" charset="-128"/>
                <a:ea typeface="Yu Gothic Medium" panose="020B0400000000000000" pitchFamily="34" charset="-128"/>
                <a:cs typeface="YuGo-Medium"/>
              </a:rPr>
              <a:t>パターンに表示させる場合は十分なホワイト</a:t>
            </a:r>
            <a:endParaRPr lang="en-US" altLang="ja-JP" sz="1100" dirty="0">
              <a:latin typeface="Yu Gothic Medium" panose="020B0400000000000000" pitchFamily="34" charset="-128"/>
              <a:ea typeface="Yu Gothic Medium" panose="020B0400000000000000" pitchFamily="34" charset="-128"/>
              <a:cs typeface="YuGo-Medium"/>
            </a:endParaRPr>
          </a:p>
          <a:p>
            <a:pPr marL="12700" marR="5080" indent="2540">
              <a:lnSpc>
                <a:spcPct val="151500"/>
              </a:lnSpc>
              <a:spcBef>
                <a:spcPts val="100"/>
              </a:spcBef>
            </a:pPr>
            <a:r>
              <a:rPr lang="ja-JP" altLang="en-US" sz="1100">
                <a:latin typeface="Yu Gothic Medium" panose="020B0400000000000000" pitchFamily="34" charset="-128"/>
                <a:ea typeface="Yu Gothic Medium" panose="020B0400000000000000" pitchFamily="34" charset="-128"/>
                <a:cs typeface="YuGo-Medium"/>
              </a:rPr>
              <a:t>スペースを確保して使用してください。</a:t>
            </a:r>
            <a:endParaRPr sz="1100" dirty="0">
              <a:latin typeface="Yu Gothic Medium" panose="020B0400000000000000" pitchFamily="34" charset="-128"/>
              <a:ea typeface="Yu Gothic Medium" panose="020B0400000000000000" pitchFamily="34" charset="-128"/>
              <a:cs typeface="YuGo-Medium"/>
            </a:endParaRPr>
          </a:p>
        </p:txBody>
      </p:sp>
      <p:sp>
        <p:nvSpPr>
          <p:cNvPr id="9" name="テキスト ボックス 8">
            <a:extLst>
              <a:ext uri="{FF2B5EF4-FFF2-40B4-BE49-F238E27FC236}">
                <a16:creationId xmlns:a16="http://schemas.microsoft.com/office/drawing/2014/main" id="{29DB5F67-EDFB-D912-187D-BED0876730CB}"/>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2" name="テキスト ボックス 11">
            <a:extLst>
              <a:ext uri="{FF2B5EF4-FFF2-40B4-BE49-F238E27FC236}">
                <a16:creationId xmlns:a16="http://schemas.microsoft.com/office/drawing/2014/main" id="{3C4BCB43-4FE0-1F71-9F35-A706DCDA7537}"/>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3" name="テキスト ボックス 12">
            <a:extLst>
              <a:ext uri="{FF2B5EF4-FFF2-40B4-BE49-F238E27FC236}">
                <a16:creationId xmlns:a16="http://schemas.microsoft.com/office/drawing/2014/main" id="{53863CFF-3534-6AC9-9E9A-71B5E4418EFE}"/>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6" name="直線コネクタ 15">
            <a:extLst>
              <a:ext uri="{FF2B5EF4-FFF2-40B4-BE49-F238E27FC236}">
                <a16:creationId xmlns:a16="http://schemas.microsoft.com/office/drawing/2014/main" id="{B039D637-4B5E-76FA-E01B-A8EA46507F3E}"/>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21" name="オーディオ 20">
            <a:extLst>
              <a:ext uri="{FF2B5EF4-FFF2-40B4-BE49-F238E27FC236}">
                <a16:creationId xmlns:a16="http://schemas.microsoft.com/office/drawing/2014/main" id="{0A31AB2C-5403-B26C-39BA-1BCBE75D071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63300" y="5829300"/>
            <a:ext cx="812800" cy="812800"/>
          </a:xfrm>
          <a:prstGeom prst="rect">
            <a:avLst/>
          </a:prstGeom>
        </p:spPr>
      </p:pic>
      <p:sp>
        <p:nvSpPr>
          <p:cNvPr id="4" name="テキスト ボックス 3">
            <a:extLst>
              <a:ext uri="{FF2B5EF4-FFF2-40B4-BE49-F238E27FC236}">
                <a16:creationId xmlns:a16="http://schemas.microsoft.com/office/drawing/2014/main" id="{58BE7E9C-0F88-8EA4-0941-99796D1B7CAC}"/>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15</a:t>
            </a:r>
            <a:endParaRPr kumimoji="1" lang="ja-JP" altLang="en-US" sz="1050"/>
          </a:p>
        </p:txBody>
      </p:sp>
    </p:spTree>
    <p:extLst>
      <p:ext uri="{BB962C8B-B14F-4D97-AF65-F5344CB8AC3E}">
        <p14:creationId xmlns:p14="http://schemas.microsoft.com/office/powerpoint/2010/main" val="1714759635"/>
      </p:ext>
    </p:extLst>
  </p:cSld>
  <p:clrMapOvr>
    <a:masterClrMapping/>
  </p:clrMapOvr>
  <mc:AlternateContent xmlns:mc="http://schemas.openxmlformats.org/markup-compatibility/2006" xmlns:p14="http://schemas.microsoft.com/office/powerpoint/2010/main">
    <mc:Choice Requires="p14">
      <p:transition spd="slow" p14:dur="2000" advTm="21172"/>
    </mc:Choice>
    <mc:Fallback xmlns="">
      <p:transition spd="slow" advTm="211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1310615"/>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ロゴの形状</a:t>
            </a:r>
            <a:endParaRPr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リーフォーム 13">
            <a:extLst>
              <a:ext uri="{FF2B5EF4-FFF2-40B4-BE49-F238E27FC236}">
                <a16:creationId xmlns:a16="http://schemas.microsoft.com/office/drawing/2014/main" id="{04816173-EE73-0B75-31C7-3FE9C3FA733D}"/>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フリーフォーム 14">
            <a:extLst>
              <a:ext uri="{FF2B5EF4-FFF2-40B4-BE49-F238E27FC236}">
                <a16:creationId xmlns:a16="http://schemas.microsoft.com/office/drawing/2014/main" id="{4D4AE428-6EA1-4132-7D84-8DB1446FAD41}"/>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フリーフォーム 4">
            <a:extLst>
              <a:ext uri="{FF2B5EF4-FFF2-40B4-BE49-F238E27FC236}">
                <a16:creationId xmlns:a16="http://schemas.microsoft.com/office/drawing/2014/main" id="{029DCB3E-E32D-1E20-B278-AF300BD45100}"/>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a:t>を使う。</a:t>
            </a:r>
          </a:p>
        </p:txBody>
      </p:sp>
      <p:sp>
        <p:nvSpPr>
          <p:cNvPr id="11" name="テキスト ボックス 10">
            <a:extLst>
              <a:ext uri="{FF2B5EF4-FFF2-40B4-BE49-F238E27FC236}">
                <a16:creationId xmlns:a16="http://schemas.microsoft.com/office/drawing/2014/main" id="{F30F4CF4-4C34-6039-B24B-F1C5D9111F95}"/>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2" name="テキスト ボックス 11">
            <a:extLst>
              <a:ext uri="{FF2B5EF4-FFF2-40B4-BE49-F238E27FC236}">
                <a16:creationId xmlns:a16="http://schemas.microsoft.com/office/drawing/2014/main" id="{C3EFC823-9E56-D8AE-A54D-85B35BE3BD93}"/>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3" name="テキスト ボックス 12">
            <a:extLst>
              <a:ext uri="{FF2B5EF4-FFF2-40B4-BE49-F238E27FC236}">
                <a16:creationId xmlns:a16="http://schemas.microsoft.com/office/drawing/2014/main" id="{543F23E1-626F-FBE3-ABC2-173B6CD9988D}"/>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24" name="直線コネクタ 23">
            <a:extLst>
              <a:ext uri="{FF2B5EF4-FFF2-40B4-BE49-F238E27FC236}">
                <a16:creationId xmlns:a16="http://schemas.microsoft.com/office/drawing/2014/main" id="{37751E63-D8BD-022E-5FB5-3243F12468F8}"/>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31" name="オーディオ 30">
            <a:extLst>
              <a:ext uri="{FF2B5EF4-FFF2-40B4-BE49-F238E27FC236}">
                <a16:creationId xmlns:a16="http://schemas.microsoft.com/office/drawing/2014/main" id="{AD83548E-2290-5667-5893-0A384D3AB9E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
        <p:nvSpPr>
          <p:cNvPr id="4" name="テキスト ボックス 3">
            <a:extLst>
              <a:ext uri="{FF2B5EF4-FFF2-40B4-BE49-F238E27FC236}">
                <a16:creationId xmlns:a16="http://schemas.microsoft.com/office/drawing/2014/main" id="{73AFE6A5-3830-23E6-48F3-C4F7F6FAA58F}"/>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16</a:t>
            </a:r>
            <a:endParaRPr kumimoji="1" lang="ja-JP" altLang="en-US" sz="1050"/>
          </a:p>
        </p:txBody>
      </p:sp>
      <p:grpSp>
        <p:nvGrpSpPr>
          <p:cNvPr id="6" name="グループ化 5">
            <a:extLst>
              <a:ext uri="{FF2B5EF4-FFF2-40B4-BE49-F238E27FC236}">
                <a16:creationId xmlns:a16="http://schemas.microsoft.com/office/drawing/2014/main" id="{82D7334F-0728-B67E-B4FC-B215816B2D88}"/>
              </a:ext>
            </a:extLst>
          </p:cNvPr>
          <p:cNvGrpSpPr/>
          <p:nvPr/>
        </p:nvGrpSpPr>
        <p:grpSpPr>
          <a:xfrm>
            <a:off x="2731962" y="1332921"/>
            <a:ext cx="8397873" cy="5200146"/>
            <a:chOff x="2731963" y="1332921"/>
            <a:chExt cx="7801428" cy="4830814"/>
          </a:xfrm>
        </p:grpSpPr>
        <p:pic>
          <p:nvPicPr>
            <p:cNvPr id="16" name="図 15" descr="ダイアグラム&#10;&#10;自動的に生成された説明">
              <a:extLst>
                <a:ext uri="{FF2B5EF4-FFF2-40B4-BE49-F238E27FC236}">
                  <a16:creationId xmlns:a16="http://schemas.microsoft.com/office/drawing/2014/main" id="{D093ED98-B4CA-FFFC-5B91-18B426A9F2FB}"/>
                </a:ext>
              </a:extLst>
            </p:cNvPr>
            <p:cNvPicPr>
              <a:picLocks noChangeAspect="1"/>
            </p:cNvPicPr>
            <p:nvPr/>
          </p:nvPicPr>
          <p:blipFill>
            <a:blip r:embed="rId7"/>
            <a:stretch>
              <a:fillRect/>
            </a:stretch>
          </p:blipFill>
          <p:spPr>
            <a:xfrm>
              <a:off x="2760991" y="1414413"/>
              <a:ext cx="7772400" cy="4749322"/>
            </a:xfrm>
            <a:prstGeom prst="rect">
              <a:avLst/>
            </a:prstGeom>
          </p:spPr>
        </p:pic>
        <p:sp>
          <p:nvSpPr>
            <p:cNvPr id="17" name="正方形/長方形 16">
              <a:extLst>
                <a:ext uri="{FF2B5EF4-FFF2-40B4-BE49-F238E27FC236}">
                  <a16:creationId xmlns:a16="http://schemas.microsoft.com/office/drawing/2014/main" id="{0D0BD363-2BD2-AAC6-888F-7FFD94EB36F8}"/>
                </a:ext>
              </a:extLst>
            </p:cNvPr>
            <p:cNvSpPr/>
            <p:nvPr/>
          </p:nvSpPr>
          <p:spPr>
            <a:xfrm>
              <a:off x="2731963" y="1332921"/>
              <a:ext cx="1825022" cy="406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object 23">
            <a:extLst>
              <a:ext uri="{FF2B5EF4-FFF2-40B4-BE49-F238E27FC236}">
                <a16:creationId xmlns:a16="http://schemas.microsoft.com/office/drawing/2014/main" id="{54464487-336D-517A-E467-37D9E62B7DAF}"/>
              </a:ext>
            </a:extLst>
          </p:cNvPr>
          <p:cNvSpPr txBox="1"/>
          <p:nvPr/>
        </p:nvSpPr>
        <p:spPr>
          <a:xfrm>
            <a:off x="1658609" y="1666435"/>
            <a:ext cx="3041719" cy="244875"/>
          </a:xfrm>
          <a:prstGeom prst="rect">
            <a:avLst/>
          </a:prstGeom>
        </p:spPr>
        <p:txBody>
          <a:bodyPr vert="horz" wrap="square" lIns="0" tIns="12700" rIns="0" bIns="0" rtlCol="0">
            <a:spAutoFit/>
          </a:bodyPr>
          <a:lstStyle/>
          <a:p>
            <a:pPr marL="12700" marR="5080" indent="2540">
              <a:lnSpc>
                <a:spcPct val="151500"/>
              </a:lnSpc>
              <a:spcBef>
                <a:spcPts val="100"/>
              </a:spcBef>
            </a:pPr>
            <a:r>
              <a:rPr lang="ja-JP" altLang="en-US" sz="1100" spc="-110">
                <a:latin typeface="Yu Gothic Medium" panose="020B0400000000000000" pitchFamily="34" charset="-128"/>
                <a:ea typeface="Yu Gothic Medium" panose="020B0400000000000000" pitchFamily="34" charset="-128"/>
                <a:cs typeface="YuGo-Medium"/>
              </a:rPr>
              <a:t>ロゴの形状についての禁止事項を表記しています。</a:t>
            </a:r>
            <a:endParaRPr sz="1100" dirty="0">
              <a:latin typeface="Yu Gothic Medium" panose="020B0400000000000000" pitchFamily="34" charset="-128"/>
              <a:ea typeface="Yu Gothic Medium" panose="020B0400000000000000" pitchFamily="34" charset="-128"/>
              <a:cs typeface="YuGo-Medium"/>
            </a:endParaRPr>
          </a:p>
        </p:txBody>
      </p:sp>
      <p:sp>
        <p:nvSpPr>
          <p:cNvPr id="10" name="object 12">
            <a:extLst>
              <a:ext uri="{FF2B5EF4-FFF2-40B4-BE49-F238E27FC236}">
                <a16:creationId xmlns:a16="http://schemas.microsoft.com/office/drawing/2014/main" id="{8C023602-6CBC-13A9-4672-CE0850638650}"/>
              </a:ext>
            </a:extLst>
          </p:cNvPr>
          <p:cNvSpPr txBox="1"/>
          <p:nvPr/>
        </p:nvSpPr>
        <p:spPr>
          <a:xfrm>
            <a:off x="1658609" y="1332921"/>
            <a:ext cx="2580997" cy="234915"/>
          </a:xfrm>
          <a:prstGeom prst="rect">
            <a:avLst/>
          </a:prstGeom>
        </p:spPr>
        <p:txBody>
          <a:bodyPr vert="horz" wrap="square" lIns="0" tIns="12700" rIns="0" bIns="0" rtlCol="0">
            <a:spAutoFit/>
          </a:bodyPr>
          <a:lstStyle/>
          <a:p>
            <a:pPr marL="12700">
              <a:lnSpc>
                <a:spcPct val="100000"/>
              </a:lnSpc>
              <a:spcBef>
                <a:spcPts val="100"/>
              </a:spcBef>
            </a:pPr>
            <a:r>
              <a:rPr lang="ja-JP" altLang="en-US" sz="1400">
                <a:latin typeface="Hiragino Kaku Gothic ProN W6" panose="020B0300000000000000" pitchFamily="34" charset="-128"/>
                <a:ea typeface="Hiragino Kaku Gothic ProN W6" panose="020B0300000000000000" pitchFamily="34" charset="-128"/>
                <a:cs typeface="YuGothic"/>
              </a:rPr>
              <a:t>ロゴの形状</a:t>
            </a:r>
            <a:endParaRPr sz="1400" dirty="0">
              <a:latin typeface="Hiragino Kaku Gothic ProN W6" panose="020B0300000000000000" pitchFamily="34" charset="-128"/>
              <a:ea typeface="Hiragino Kaku Gothic ProN W6" panose="020B0300000000000000" pitchFamily="34" charset="-128"/>
              <a:cs typeface="YuGothic"/>
            </a:endParaRPr>
          </a:p>
        </p:txBody>
      </p:sp>
    </p:spTree>
    <p:extLst>
      <p:ext uri="{BB962C8B-B14F-4D97-AF65-F5344CB8AC3E}">
        <p14:creationId xmlns:p14="http://schemas.microsoft.com/office/powerpoint/2010/main" val="1781018214"/>
      </p:ext>
    </p:extLst>
  </p:cSld>
  <p:clrMapOvr>
    <a:masterClrMapping/>
  </p:clrMapOvr>
  <mc:AlternateContent xmlns:mc="http://schemas.openxmlformats.org/markup-compatibility/2006" xmlns:p14="http://schemas.microsoft.com/office/powerpoint/2010/main">
    <mc:Choice Requires="p14">
      <p:transition spd="slow" p14:dur="2000" advTm="15874"/>
    </mc:Choice>
    <mc:Fallback xmlns="">
      <p:transition spd="slow" advTm="158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1"/>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noGrp="1" noRot="1" noMove="1" noResize="1" noEditPoints="1" noAdjustHandles="1" noChangeArrowheads="1" noChangeShapeType="1"/>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Grp="1" noRot="1" noChangeAspect="1" noMove="1" noResize="1" noEditPoints="1" noAdjustHandles="1" noChangeArrowheads="1" noChangeShapeType="1" noCrop="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a:spLocks noGrp="1" noRot="1" noMove="1" noResize="1" noEditPoints="1" noAdjustHandles="1" noChangeArrowheads="1" noChangeShapeType="1"/>
          </p:cNvSpPr>
          <p:nvPr/>
        </p:nvSpPr>
        <p:spPr>
          <a:xfrm>
            <a:off x="100484" y="1003742"/>
            <a:ext cx="430887" cy="1310615"/>
          </a:xfrm>
          <a:prstGeom prst="rect">
            <a:avLst/>
          </a:prstGeom>
          <a:noFill/>
        </p:spPr>
        <p:txBody>
          <a:bodyPr vert="eaVert" wrap="none" rtlCol="0">
            <a:spAutoFit/>
          </a:bodyPr>
          <a:lstStyle/>
          <a:p>
            <a:r>
              <a:rPr lang="ja-JP" altLang="en-US" sz="1600" spc="300">
                <a:solidFill>
                  <a:schemeClr val="bg1"/>
                </a:solidFill>
                <a:latin typeface="BIZ UDGothic" panose="020B0400000000000000" pitchFamily="49" charset="-128"/>
                <a:ea typeface="BIZ UDGothic" panose="020B0400000000000000" pitchFamily="49" charset="-128"/>
              </a:rPr>
              <a:t>最小サイズ</a:t>
            </a:r>
            <a:endParaRPr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a:spLocks noGrp="1" noRot="1" noMove="1" noResize="1" noEditPoints="1" noAdjustHandles="1" noChangeArrowheads="1" noChangeShapeType="1"/>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フリーフォーム 14">
            <a:extLst>
              <a:ext uri="{FF2B5EF4-FFF2-40B4-BE49-F238E27FC236}">
                <a16:creationId xmlns:a16="http://schemas.microsoft.com/office/drawing/2014/main" id="{C4D41D89-7135-D721-1245-022FE8C56382}"/>
              </a:ext>
            </a:extLst>
          </p:cNvPr>
          <p:cNvSpPr/>
          <p:nvPr/>
        </p:nvSpPr>
        <p:spPr>
          <a:xfrm>
            <a:off x="617156" y="218479"/>
            <a:ext cx="11654048" cy="1414460"/>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39520"/>
              <a:gd name="connsiteX1" fmla="*/ 4937102 w 11639480"/>
              <a:gd name="connsiteY1" fmla="*/ 0 h 6639520"/>
              <a:gd name="connsiteX2" fmla="*/ 5027769 w 11639480"/>
              <a:gd name="connsiteY2" fmla="*/ 90666 h 6639520"/>
              <a:gd name="connsiteX3" fmla="*/ 5027769 w 11639480"/>
              <a:gd name="connsiteY3" fmla="*/ 497640 h 6639520"/>
              <a:gd name="connsiteX4" fmla="*/ 11639480 w 11639480"/>
              <a:gd name="connsiteY4" fmla="*/ 497640 h 6639520"/>
              <a:gd name="connsiteX5" fmla="*/ 11639479 w 11639480"/>
              <a:gd name="connsiteY5" fmla="*/ 543522 h 6639520"/>
              <a:gd name="connsiteX6" fmla="*/ 14515 w 11639480"/>
              <a:gd name="connsiteY6" fmla="*/ 6639520 h 6639520"/>
              <a:gd name="connsiteX7" fmla="*/ 0 w 11639480"/>
              <a:gd name="connsiteY7" fmla="*/ 512154 h 6639520"/>
              <a:gd name="connsiteX8" fmla="*/ 2657819 w 11639480"/>
              <a:gd name="connsiteY8" fmla="*/ 497640 h 6639520"/>
              <a:gd name="connsiteX9" fmla="*/ 2657819 w 11639480"/>
              <a:gd name="connsiteY9" fmla="*/ 90666 h 6639520"/>
              <a:gd name="connsiteX10" fmla="*/ 2748485 w 11639480"/>
              <a:gd name="connsiteY10" fmla="*/ 0 h 6639520"/>
              <a:gd name="connsiteX0" fmla="*/ 2749880 w 11640875"/>
              <a:gd name="connsiteY0" fmla="*/ 0 h 3010949"/>
              <a:gd name="connsiteX1" fmla="*/ 4938497 w 11640875"/>
              <a:gd name="connsiteY1" fmla="*/ 0 h 3010949"/>
              <a:gd name="connsiteX2" fmla="*/ 5029164 w 11640875"/>
              <a:gd name="connsiteY2" fmla="*/ 90666 h 3010949"/>
              <a:gd name="connsiteX3" fmla="*/ 5029164 w 11640875"/>
              <a:gd name="connsiteY3" fmla="*/ 497640 h 3010949"/>
              <a:gd name="connsiteX4" fmla="*/ 11640875 w 11640875"/>
              <a:gd name="connsiteY4" fmla="*/ 497640 h 3010949"/>
              <a:gd name="connsiteX5" fmla="*/ 11640874 w 11640875"/>
              <a:gd name="connsiteY5" fmla="*/ 543522 h 3010949"/>
              <a:gd name="connsiteX6" fmla="*/ 1396 w 11640875"/>
              <a:gd name="connsiteY6" fmla="*/ 3010949 h 3010949"/>
              <a:gd name="connsiteX7" fmla="*/ 1395 w 11640875"/>
              <a:gd name="connsiteY7" fmla="*/ 512154 h 3010949"/>
              <a:gd name="connsiteX8" fmla="*/ 2659214 w 11640875"/>
              <a:gd name="connsiteY8" fmla="*/ 497640 h 3010949"/>
              <a:gd name="connsiteX9" fmla="*/ 2659214 w 11640875"/>
              <a:gd name="connsiteY9" fmla="*/ 90666 h 3010949"/>
              <a:gd name="connsiteX10" fmla="*/ 2749880 w 11640875"/>
              <a:gd name="connsiteY10" fmla="*/ 0 h 3010949"/>
              <a:gd name="connsiteX0" fmla="*/ 2763641 w 11654636"/>
              <a:gd name="connsiteY0" fmla="*/ 88229 h 1188590"/>
              <a:gd name="connsiteX1" fmla="*/ 4952258 w 11654636"/>
              <a:gd name="connsiteY1" fmla="*/ 88229 h 1188590"/>
              <a:gd name="connsiteX2" fmla="*/ 5042925 w 11654636"/>
              <a:gd name="connsiteY2" fmla="*/ 178895 h 1188590"/>
              <a:gd name="connsiteX3" fmla="*/ 5042925 w 11654636"/>
              <a:gd name="connsiteY3" fmla="*/ 585869 h 1188590"/>
              <a:gd name="connsiteX4" fmla="*/ 11654636 w 11654636"/>
              <a:gd name="connsiteY4" fmla="*/ 585869 h 1188590"/>
              <a:gd name="connsiteX5" fmla="*/ 11654635 w 11654636"/>
              <a:gd name="connsiteY5" fmla="*/ 631751 h 1188590"/>
              <a:gd name="connsiteX6" fmla="*/ 643 w 11654636"/>
              <a:gd name="connsiteY6" fmla="*/ 588207 h 1188590"/>
              <a:gd name="connsiteX7" fmla="*/ 15156 w 11654636"/>
              <a:gd name="connsiteY7" fmla="*/ 600383 h 1188590"/>
              <a:gd name="connsiteX8" fmla="*/ 2672975 w 11654636"/>
              <a:gd name="connsiteY8" fmla="*/ 585869 h 1188590"/>
              <a:gd name="connsiteX9" fmla="*/ 2672975 w 11654636"/>
              <a:gd name="connsiteY9" fmla="*/ 178895 h 1188590"/>
              <a:gd name="connsiteX10" fmla="*/ 2763641 w 11654636"/>
              <a:gd name="connsiteY10" fmla="*/ 88229 h 1188590"/>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14513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2998 w 11653993"/>
              <a:gd name="connsiteY0" fmla="*/ 0 h 1741147"/>
              <a:gd name="connsiteX1" fmla="*/ 4951615 w 11653993"/>
              <a:gd name="connsiteY1" fmla="*/ 0 h 1741147"/>
              <a:gd name="connsiteX2" fmla="*/ 5042282 w 11653993"/>
              <a:gd name="connsiteY2" fmla="*/ 90666 h 1741147"/>
              <a:gd name="connsiteX3" fmla="*/ 5042282 w 11653993"/>
              <a:gd name="connsiteY3" fmla="*/ 497640 h 1741147"/>
              <a:gd name="connsiteX4" fmla="*/ 11653993 w 11653993"/>
              <a:gd name="connsiteY4" fmla="*/ 497640 h 1741147"/>
              <a:gd name="connsiteX5" fmla="*/ 11653992 w 11653993"/>
              <a:gd name="connsiteY5" fmla="*/ 543522 h 1741147"/>
              <a:gd name="connsiteX6" fmla="*/ 0 w 11653993"/>
              <a:gd name="connsiteY6" fmla="*/ 499978 h 1741147"/>
              <a:gd name="connsiteX7" fmla="*/ 304799 w 11653993"/>
              <a:gd name="connsiteY7" fmla="*/ 512154 h 1741147"/>
              <a:gd name="connsiteX8" fmla="*/ 2672332 w 11653993"/>
              <a:gd name="connsiteY8" fmla="*/ 497640 h 1741147"/>
              <a:gd name="connsiteX9" fmla="*/ 2672332 w 11653993"/>
              <a:gd name="connsiteY9" fmla="*/ 90666 h 1741147"/>
              <a:gd name="connsiteX10" fmla="*/ 2762998 w 11653993"/>
              <a:gd name="connsiteY10" fmla="*/ 0 h 1741147"/>
              <a:gd name="connsiteX0" fmla="*/ 2763053 w 11654048"/>
              <a:gd name="connsiteY0" fmla="*/ 0 h 1414460"/>
              <a:gd name="connsiteX1" fmla="*/ 4951670 w 11654048"/>
              <a:gd name="connsiteY1" fmla="*/ 0 h 1414460"/>
              <a:gd name="connsiteX2" fmla="*/ 5042337 w 11654048"/>
              <a:gd name="connsiteY2" fmla="*/ 90666 h 1414460"/>
              <a:gd name="connsiteX3" fmla="*/ 5042337 w 11654048"/>
              <a:gd name="connsiteY3" fmla="*/ 497640 h 1414460"/>
              <a:gd name="connsiteX4" fmla="*/ 11654048 w 11654048"/>
              <a:gd name="connsiteY4" fmla="*/ 497640 h 1414460"/>
              <a:gd name="connsiteX5" fmla="*/ 11654047 w 11654048"/>
              <a:gd name="connsiteY5" fmla="*/ 543522 h 1414460"/>
              <a:gd name="connsiteX6" fmla="*/ 55 w 11654048"/>
              <a:gd name="connsiteY6" fmla="*/ 499978 h 1414460"/>
              <a:gd name="connsiteX7" fmla="*/ 304854 w 11654048"/>
              <a:gd name="connsiteY7" fmla="*/ 512154 h 1414460"/>
              <a:gd name="connsiteX8" fmla="*/ 2672387 w 11654048"/>
              <a:gd name="connsiteY8" fmla="*/ 497640 h 1414460"/>
              <a:gd name="connsiteX9" fmla="*/ 2672387 w 11654048"/>
              <a:gd name="connsiteY9" fmla="*/ 90666 h 1414460"/>
              <a:gd name="connsiteX10" fmla="*/ 2763053 w 11654048"/>
              <a:gd name="connsiteY10" fmla="*/ 0 h 141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54048" h="1414460">
                <a:moveTo>
                  <a:pt x="2763053" y="0"/>
                </a:moveTo>
                <a:lnTo>
                  <a:pt x="4951670" y="0"/>
                </a:lnTo>
                <a:cubicBezTo>
                  <a:pt x="5001743" y="0"/>
                  <a:pt x="5042337" y="40593"/>
                  <a:pt x="5042337" y="90666"/>
                </a:cubicBezTo>
                <a:lnTo>
                  <a:pt x="5042337" y="497640"/>
                </a:lnTo>
                <a:lnTo>
                  <a:pt x="11654048" y="497640"/>
                </a:lnTo>
                <a:cubicBezTo>
                  <a:pt x="11654048" y="512934"/>
                  <a:pt x="11654047" y="528228"/>
                  <a:pt x="11654047" y="543522"/>
                </a:cubicBezTo>
                <a:lnTo>
                  <a:pt x="55" y="499978"/>
                </a:lnTo>
                <a:cubicBezTo>
                  <a:pt x="-4783" y="489523"/>
                  <a:pt x="309692" y="2554609"/>
                  <a:pt x="304854" y="512154"/>
                </a:cubicBezTo>
                <a:lnTo>
                  <a:pt x="2672387" y="497640"/>
                </a:lnTo>
                <a:lnTo>
                  <a:pt x="2672387" y="90666"/>
                </a:lnTo>
                <a:cubicBezTo>
                  <a:pt x="2672387" y="40593"/>
                  <a:pt x="2712980" y="0"/>
                  <a:pt x="2763053"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 name="フリーフォーム 15">
            <a:extLst>
              <a:ext uri="{FF2B5EF4-FFF2-40B4-BE49-F238E27FC236}">
                <a16:creationId xmlns:a16="http://schemas.microsoft.com/office/drawing/2014/main" id="{12248499-6B2F-BD01-4849-BCCFA6C4C8A1}"/>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5" name="フリーフォーム 64">
            <a:extLst>
              <a:ext uri="{FF2B5EF4-FFF2-40B4-BE49-F238E27FC236}">
                <a16:creationId xmlns:a16="http://schemas.microsoft.com/office/drawing/2014/main" id="{04B0736C-953A-50F1-59C3-D75E5F543CCA}"/>
              </a:ext>
            </a:extLst>
          </p:cNvPr>
          <p:cNvSpPr/>
          <p:nvPr/>
        </p:nvSpPr>
        <p:spPr>
          <a:xfrm>
            <a:off x="633307" y="218480"/>
            <a:ext cx="11558693" cy="6668550"/>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0 w 11544179"/>
              <a:gd name="connsiteY7" fmla="*/ 497640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514493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175657 w 11544179"/>
              <a:gd name="connsiteY7" fmla="*/ 1600726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00135 w 11544179"/>
              <a:gd name="connsiteY0" fmla="*/ 0 h 6639522"/>
              <a:gd name="connsiteX1" fmla="*/ 7388752 w 11544179"/>
              <a:gd name="connsiteY1" fmla="*/ 0 h 6639522"/>
              <a:gd name="connsiteX2" fmla="*/ 7479418 w 11544179"/>
              <a:gd name="connsiteY2" fmla="*/ 90666 h 6639522"/>
              <a:gd name="connsiteX3" fmla="*/ 7479418 w 11544179"/>
              <a:gd name="connsiteY3" fmla="*/ 497640 h 6639522"/>
              <a:gd name="connsiteX4" fmla="*/ 11544179 w 11544179"/>
              <a:gd name="connsiteY4" fmla="*/ 497640 h 6639522"/>
              <a:gd name="connsiteX5" fmla="*/ 11544179 w 11544179"/>
              <a:gd name="connsiteY5" fmla="*/ 6639522 h 6639522"/>
              <a:gd name="connsiteX6" fmla="*/ 0 w 11544179"/>
              <a:gd name="connsiteY6" fmla="*/ 6639521 h 6639522"/>
              <a:gd name="connsiteX7" fmla="*/ 14514 w 11544179"/>
              <a:gd name="connsiteY7" fmla="*/ 497641 h 6639522"/>
              <a:gd name="connsiteX8" fmla="*/ 5109469 w 11544179"/>
              <a:gd name="connsiteY8" fmla="*/ 497640 h 6639522"/>
              <a:gd name="connsiteX9" fmla="*/ 5109469 w 11544179"/>
              <a:gd name="connsiteY9" fmla="*/ 90666 h 6639522"/>
              <a:gd name="connsiteX10" fmla="*/ 5200135 w 11544179"/>
              <a:gd name="connsiteY10" fmla="*/ 0 h 6639522"/>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29028 w 11558693"/>
              <a:gd name="connsiteY7" fmla="*/ 497641 h 6668550"/>
              <a:gd name="connsiteX8" fmla="*/ 5123983 w 11558693"/>
              <a:gd name="connsiteY8" fmla="*/ 497640 h 6668550"/>
              <a:gd name="connsiteX9" fmla="*/ 5123983 w 11558693"/>
              <a:gd name="connsiteY9" fmla="*/ 90666 h 6668550"/>
              <a:gd name="connsiteX10" fmla="*/ 5214649 w 11558693"/>
              <a:gd name="connsiteY10" fmla="*/ 0 h 6668550"/>
              <a:gd name="connsiteX0" fmla="*/ 5214649 w 11558693"/>
              <a:gd name="connsiteY0" fmla="*/ 0 h 6668550"/>
              <a:gd name="connsiteX1" fmla="*/ 7403266 w 11558693"/>
              <a:gd name="connsiteY1" fmla="*/ 0 h 6668550"/>
              <a:gd name="connsiteX2" fmla="*/ 7493932 w 11558693"/>
              <a:gd name="connsiteY2" fmla="*/ 90666 h 6668550"/>
              <a:gd name="connsiteX3" fmla="*/ 7493932 w 11558693"/>
              <a:gd name="connsiteY3" fmla="*/ 497640 h 6668550"/>
              <a:gd name="connsiteX4" fmla="*/ 11558693 w 11558693"/>
              <a:gd name="connsiteY4" fmla="*/ 497640 h 6668550"/>
              <a:gd name="connsiteX5" fmla="*/ 11558693 w 11558693"/>
              <a:gd name="connsiteY5" fmla="*/ 6639522 h 6668550"/>
              <a:gd name="connsiteX6" fmla="*/ 0 w 11558693"/>
              <a:gd name="connsiteY6" fmla="*/ 6668550 h 6668550"/>
              <a:gd name="connsiteX7" fmla="*/ 14514 w 11558693"/>
              <a:gd name="connsiteY7" fmla="*/ 512156 h 6668550"/>
              <a:gd name="connsiteX8" fmla="*/ 5123983 w 11558693"/>
              <a:gd name="connsiteY8" fmla="*/ 497640 h 6668550"/>
              <a:gd name="connsiteX9" fmla="*/ 5123983 w 11558693"/>
              <a:gd name="connsiteY9" fmla="*/ 90666 h 6668550"/>
              <a:gd name="connsiteX10" fmla="*/ 5214649 w 11558693"/>
              <a:gd name="connsiteY10" fmla="*/ 0 h 66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8693" h="6668550">
                <a:moveTo>
                  <a:pt x="5214649" y="0"/>
                </a:moveTo>
                <a:lnTo>
                  <a:pt x="7403266" y="0"/>
                </a:lnTo>
                <a:cubicBezTo>
                  <a:pt x="7453339" y="0"/>
                  <a:pt x="7493932" y="40593"/>
                  <a:pt x="7493932" y="90666"/>
                </a:cubicBezTo>
                <a:lnTo>
                  <a:pt x="7493932" y="497640"/>
                </a:lnTo>
                <a:lnTo>
                  <a:pt x="11558693" y="497640"/>
                </a:lnTo>
                <a:lnTo>
                  <a:pt x="11558693" y="6639522"/>
                </a:lnTo>
                <a:lnTo>
                  <a:pt x="0" y="6668550"/>
                </a:lnTo>
                <a:lnTo>
                  <a:pt x="14514" y="512156"/>
                </a:lnTo>
                <a:lnTo>
                  <a:pt x="5123983" y="497640"/>
                </a:lnTo>
                <a:lnTo>
                  <a:pt x="5123983" y="90666"/>
                </a:lnTo>
                <a:cubicBezTo>
                  <a:pt x="5123983" y="40593"/>
                  <a:pt x="5164576" y="0"/>
                  <a:pt x="521464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kumimoji="1" lang="ja-JP" altLang="en-US"/>
              <a:t>を使う。</a:t>
            </a:r>
          </a:p>
        </p:txBody>
      </p:sp>
      <p:sp>
        <p:nvSpPr>
          <p:cNvPr id="13" name="テキスト ボックス 12">
            <a:extLst>
              <a:ext uri="{FF2B5EF4-FFF2-40B4-BE49-F238E27FC236}">
                <a16:creationId xmlns:a16="http://schemas.microsoft.com/office/drawing/2014/main" id="{CDFE7EB5-B2E7-39E2-7F46-887F2D2FD955}"/>
              </a:ext>
            </a:extLst>
          </p:cNvPr>
          <p:cNvSpPr txBox="1">
            <a:spLocks noChangeAspect="1"/>
          </p:cNvSpPr>
          <p:nvPr/>
        </p:nvSpPr>
        <p:spPr>
          <a:xfrm>
            <a:off x="1152939" y="947332"/>
            <a:ext cx="5552661" cy="576376"/>
          </a:xfrm>
          <a:prstGeom prst="rect">
            <a:avLst/>
          </a:prstGeom>
          <a:noFill/>
        </p:spPr>
        <p:txBody>
          <a:bodyPr wrap="square" rtlCol="0">
            <a:spAutoFit/>
          </a:bodyPr>
          <a:lstStyle/>
          <a:p>
            <a:pPr>
              <a:lnSpc>
                <a:spcPct val="150000"/>
              </a:lnSpc>
            </a:pPr>
            <a:r>
              <a:rPr kumimoji="1" lang="en-US" altLang="ja-JP" sz="1100" b="1" dirty="0"/>
              <a:t>*</a:t>
            </a:r>
            <a:r>
              <a:rPr kumimoji="1" lang="ja-JP" altLang="en-US" sz="1100" b="1"/>
              <a:t>本年度より、ロゴの最小サイズが変更になりました。</a:t>
            </a:r>
            <a:endParaRPr kumimoji="1" lang="en-US" altLang="ja-JP" sz="1100" b="1" dirty="0"/>
          </a:p>
          <a:p>
            <a:pPr>
              <a:lnSpc>
                <a:spcPct val="150000"/>
              </a:lnSpc>
            </a:pPr>
            <a:r>
              <a:rPr lang="ja-JP" altLang="en-US" sz="1100"/>
              <a:t>ロゴ使用の際は、下記最小サイズを厳守してご使用ください。</a:t>
            </a:r>
            <a:endParaRPr kumimoji="1" lang="ja-JP" altLang="en-US" sz="1100"/>
          </a:p>
        </p:txBody>
      </p:sp>
      <p:pic>
        <p:nvPicPr>
          <p:cNvPr id="45" name="図 44">
            <a:extLst>
              <a:ext uri="{FF2B5EF4-FFF2-40B4-BE49-F238E27FC236}">
                <a16:creationId xmlns:a16="http://schemas.microsoft.com/office/drawing/2014/main" id="{2365BFA3-CFB4-CF91-DEBB-704DC3ECB113}"/>
              </a:ext>
            </a:extLst>
          </p:cNvPr>
          <p:cNvPicPr>
            <a:picLocks noChangeAspect="1"/>
          </p:cNvPicPr>
          <p:nvPr/>
        </p:nvPicPr>
        <p:blipFill>
          <a:blip r:embed="rId6"/>
          <a:srcRect t="53962" r="52322"/>
          <a:stretch/>
        </p:blipFill>
        <p:spPr>
          <a:xfrm>
            <a:off x="822196" y="4499289"/>
            <a:ext cx="3953479" cy="396000"/>
          </a:xfrm>
          <a:prstGeom prst="rect">
            <a:avLst/>
          </a:prstGeom>
        </p:spPr>
      </p:pic>
      <p:pic>
        <p:nvPicPr>
          <p:cNvPr id="43" name="図 42">
            <a:extLst>
              <a:ext uri="{FF2B5EF4-FFF2-40B4-BE49-F238E27FC236}">
                <a16:creationId xmlns:a16="http://schemas.microsoft.com/office/drawing/2014/main" id="{9F47A0D6-4295-7DF1-2516-A92D1E680AFA}"/>
              </a:ext>
            </a:extLst>
          </p:cNvPr>
          <p:cNvPicPr>
            <a:picLocks noChangeAspect="1"/>
          </p:cNvPicPr>
          <p:nvPr/>
        </p:nvPicPr>
        <p:blipFill>
          <a:blip r:embed="rId7"/>
          <a:srcRect t="21476" r="65428"/>
          <a:stretch/>
        </p:blipFill>
        <p:spPr>
          <a:xfrm>
            <a:off x="778667" y="2314362"/>
            <a:ext cx="2169925" cy="900000"/>
          </a:xfrm>
          <a:prstGeom prst="rect">
            <a:avLst/>
          </a:prstGeom>
        </p:spPr>
      </p:pic>
      <p:pic>
        <p:nvPicPr>
          <p:cNvPr id="44" name="図 43">
            <a:extLst>
              <a:ext uri="{FF2B5EF4-FFF2-40B4-BE49-F238E27FC236}">
                <a16:creationId xmlns:a16="http://schemas.microsoft.com/office/drawing/2014/main" id="{202CAC18-63D2-7707-3F97-0E18ACC0C977}"/>
              </a:ext>
            </a:extLst>
          </p:cNvPr>
          <p:cNvPicPr>
            <a:picLocks noChangeAspect="1"/>
          </p:cNvPicPr>
          <p:nvPr/>
        </p:nvPicPr>
        <p:blipFill>
          <a:blip r:embed="rId8"/>
          <a:srcRect t="65497" r="52339"/>
          <a:stretch/>
        </p:blipFill>
        <p:spPr>
          <a:xfrm>
            <a:off x="822201" y="6123165"/>
            <a:ext cx="2231991" cy="216000"/>
          </a:xfrm>
          <a:prstGeom prst="rect">
            <a:avLst/>
          </a:prstGeom>
        </p:spPr>
      </p:pic>
      <p:pic>
        <p:nvPicPr>
          <p:cNvPr id="46" name="図 45">
            <a:extLst>
              <a:ext uri="{FF2B5EF4-FFF2-40B4-BE49-F238E27FC236}">
                <a16:creationId xmlns:a16="http://schemas.microsoft.com/office/drawing/2014/main" id="{8D20E8DE-D3E8-9034-C66A-3534768DD87D}"/>
              </a:ext>
            </a:extLst>
          </p:cNvPr>
          <p:cNvPicPr>
            <a:picLocks noChangeAspect="1"/>
          </p:cNvPicPr>
          <p:nvPr/>
        </p:nvPicPr>
        <p:blipFill>
          <a:blip r:embed="rId9"/>
          <a:stretch>
            <a:fillRect/>
          </a:stretch>
        </p:blipFill>
        <p:spPr>
          <a:xfrm>
            <a:off x="822194" y="5305642"/>
            <a:ext cx="3898110" cy="396000"/>
          </a:xfrm>
          <a:prstGeom prst="rect">
            <a:avLst/>
          </a:prstGeom>
        </p:spPr>
      </p:pic>
      <p:pic>
        <p:nvPicPr>
          <p:cNvPr id="47" name="図 46">
            <a:extLst>
              <a:ext uri="{FF2B5EF4-FFF2-40B4-BE49-F238E27FC236}">
                <a16:creationId xmlns:a16="http://schemas.microsoft.com/office/drawing/2014/main" id="{B635C0FF-B5B7-2BAB-25BC-06BAE83D8F94}"/>
              </a:ext>
            </a:extLst>
          </p:cNvPr>
          <p:cNvPicPr>
            <a:picLocks noChangeAspect="1"/>
          </p:cNvPicPr>
          <p:nvPr/>
        </p:nvPicPr>
        <p:blipFill>
          <a:blip r:embed="rId10"/>
          <a:stretch>
            <a:fillRect/>
          </a:stretch>
        </p:blipFill>
        <p:spPr>
          <a:xfrm>
            <a:off x="822196" y="3665734"/>
            <a:ext cx="2580404" cy="396000"/>
          </a:xfrm>
          <a:prstGeom prst="rect">
            <a:avLst/>
          </a:prstGeom>
        </p:spPr>
      </p:pic>
      <p:pic>
        <p:nvPicPr>
          <p:cNvPr id="48" name="図 47">
            <a:extLst>
              <a:ext uri="{FF2B5EF4-FFF2-40B4-BE49-F238E27FC236}">
                <a16:creationId xmlns:a16="http://schemas.microsoft.com/office/drawing/2014/main" id="{ABB379EA-EFFB-9E9C-C10E-A85B5414D34B}"/>
              </a:ext>
            </a:extLst>
          </p:cNvPr>
          <p:cNvPicPr>
            <a:picLocks noChangeAspect="1"/>
          </p:cNvPicPr>
          <p:nvPr/>
        </p:nvPicPr>
        <p:blipFill>
          <a:blip r:embed="rId11"/>
          <a:srcRect l="2964" r="29414"/>
          <a:stretch/>
        </p:blipFill>
        <p:spPr>
          <a:xfrm>
            <a:off x="3261676" y="2389273"/>
            <a:ext cx="2225364" cy="1080000"/>
          </a:xfrm>
          <a:prstGeom prst="rect">
            <a:avLst/>
          </a:prstGeom>
        </p:spPr>
      </p:pic>
      <p:sp>
        <p:nvSpPr>
          <p:cNvPr id="22" name="正方形/長方形 21">
            <a:extLst>
              <a:ext uri="{FF2B5EF4-FFF2-40B4-BE49-F238E27FC236}">
                <a16:creationId xmlns:a16="http://schemas.microsoft.com/office/drawing/2014/main" id="{31FA69C7-531E-2E3C-60B1-714E843BABEC}"/>
              </a:ext>
            </a:extLst>
          </p:cNvPr>
          <p:cNvSpPr>
            <a:spLocks noChangeAspect="1"/>
          </p:cNvSpPr>
          <p:nvPr/>
        </p:nvSpPr>
        <p:spPr>
          <a:xfrm>
            <a:off x="2756976" y="2691072"/>
            <a:ext cx="918437" cy="2130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F1BECDE4-7654-FF3C-3FA3-B158BB1732E0}"/>
              </a:ext>
            </a:extLst>
          </p:cNvPr>
          <p:cNvSpPr>
            <a:spLocks noChangeAspect="1"/>
          </p:cNvSpPr>
          <p:nvPr/>
        </p:nvSpPr>
        <p:spPr>
          <a:xfrm>
            <a:off x="2281073" y="6198987"/>
            <a:ext cx="1524350" cy="1073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D7182629-F4A7-386D-4D86-42141D1A1EE8}"/>
              </a:ext>
            </a:extLst>
          </p:cNvPr>
          <p:cNvSpPr txBox="1">
            <a:spLocks noChangeAspect="1"/>
          </p:cNvSpPr>
          <p:nvPr/>
        </p:nvSpPr>
        <p:spPr>
          <a:xfrm>
            <a:off x="2219005" y="6111995"/>
            <a:ext cx="640911" cy="276999"/>
          </a:xfrm>
          <a:prstGeom prst="rect">
            <a:avLst/>
          </a:prstGeom>
          <a:noFill/>
        </p:spPr>
        <p:txBody>
          <a:bodyPr wrap="square" rtlCol="0">
            <a:spAutoFit/>
          </a:bodyPr>
          <a:lstStyle/>
          <a:p>
            <a:r>
              <a:rPr kumimoji="1" lang="en-US" altLang="ja-JP" sz="1200" dirty="0">
                <a:solidFill>
                  <a:srgbClr val="0070C0"/>
                </a:solidFill>
                <a:latin typeface="+mn-ea"/>
              </a:rPr>
              <a:t>42 </a:t>
            </a:r>
            <a:r>
              <a:rPr kumimoji="1" lang="en-US" altLang="ja-JP" sz="1200" dirty="0" err="1">
                <a:solidFill>
                  <a:srgbClr val="0070C0"/>
                </a:solidFill>
                <a:latin typeface="+mn-ea"/>
              </a:rPr>
              <a:t>px</a:t>
            </a:r>
            <a:endParaRPr kumimoji="1" lang="ja-JP" altLang="en-US" sz="1200">
              <a:solidFill>
                <a:srgbClr val="0070C0"/>
              </a:solidFill>
              <a:latin typeface="+mn-ea"/>
            </a:endParaRPr>
          </a:p>
        </p:txBody>
      </p:sp>
      <p:sp>
        <p:nvSpPr>
          <p:cNvPr id="35" name="テキスト ボックス 34">
            <a:extLst>
              <a:ext uri="{FF2B5EF4-FFF2-40B4-BE49-F238E27FC236}">
                <a16:creationId xmlns:a16="http://schemas.microsoft.com/office/drawing/2014/main" id="{D420DFE9-F971-C755-2C95-0A4F2800DFB8}"/>
              </a:ext>
            </a:extLst>
          </p:cNvPr>
          <p:cNvSpPr txBox="1">
            <a:spLocks noChangeAspect="1"/>
          </p:cNvSpPr>
          <p:nvPr/>
        </p:nvSpPr>
        <p:spPr>
          <a:xfrm>
            <a:off x="1696549" y="1721211"/>
            <a:ext cx="3844485" cy="307777"/>
          </a:xfrm>
          <a:prstGeom prst="rect">
            <a:avLst/>
          </a:prstGeom>
          <a:noFill/>
        </p:spPr>
        <p:txBody>
          <a:bodyPr wrap="square">
            <a:spAutoFit/>
          </a:bodyPr>
          <a:lstStyle/>
          <a:p>
            <a:r>
              <a:rPr lang="ja-JP" altLang="en-US" sz="1400" b="1">
                <a:latin typeface="Ryo Gothic PlusN B" panose="020B0400000000000000" pitchFamily="34" charset="-128"/>
                <a:ea typeface="Ryo Gothic PlusN B" panose="020B0400000000000000" pitchFamily="34" charset="-128"/>
              </a:rPr>
              <a:t>各種ロゴの最小サイズ ［ Web・映像 ］</a:t>
            </a:r>
          </a:p>
        </p:txBody>
      </p:sp>
      <p:sp>
        <p:nvSpPr>
          <p:cNvPr id="40" name="テキスト ボックス 39">
            <a:extLst>
              <a:ext uri="{FF2B5EF4-FFF2-40B4-BE49-F238E27FC236}">
                <a16:creationId xmlns:a16="http://schemas.microsoft.com/office/drawing/2014/main" id="{7B0D345C-F5B6-439C-0A45-3E991CF6AA7A}"/>
              </a:ext>
            </a:extLst>
          </p:cNvPr>
          <p:cNvSpPr txBox="1">
            <a:spLocks noChangeAspect="1"/>
          </p:cNvSpPr>
          <p:nvPr/>
        </p:nvSpPr>
        <p:spPr>
          <a:xfrm>
            <a:off x="7932196" y="1721211"/>
            <a:ext cx="3844485" cy="307777"/>
          </a:xfrm>
          <a:prstGeom prst="rect">
            <a:avLst/>
          </a:prstGeom>
          <a:noFill/>
        </p:spPr>
        <p:txBody>
          <a:bodyPr wrap="square">
            <a:spAutoFit/>
          </a:bodyPr>
          <a:lstStyle/>
          <a:p>
            <a:r>
              <a:rPr lang="ja-JP" altLang="en-US" sz="1400" b="1">
                <a:latin typeface="Ryo Gothic PlusN B" panose="020B0400000000000000" pitchFamily="34" charset="-128"/>
                <a:ea typeface="Ryo Gothic PlusN B" panose="020B0400000000000000" pitchFamily="34" charset="-128"/>
              </a:rPr>
              <a:t>各種ロゴの最小サイズ ［ 印刷物 ］</a:t>
            </a:r>
          </a:p>
        </p:txBody>
      </p:sp>
      <p:sp>
        <p:nvSpPr>
          <p:cNvPr id="14" name="テキスト ボックス 13">
            <a:extLst>
              <a:ext uri="{FF2B5EF4-FFF2-40B4-BE49-F238E27FC236}">
                <a16:creationId xmlns:a16="http://schemas.microsoft.com/office/drawing/2014/main" id="{792139F0-5AD2-9B46-9925-71F11BF87EDE}"/>
              </a:ext>
            </a:extLst>
          </p:cNvPr>
          <p:cNvSpPr txBox="1">
            <a:spLocks noChangeAspect="1"/>
          </p:cNvSpPr>
          <p:nvPr/>
        </p:nvSpPr>
        <p:spPr>
          <a:xfrm>
            <a:off x="2616771" y="2684658"/>
            <a:ext cx="686064" cy="276999"/>
          </a:xfrm>
          <a:prstGeom prst="rect">
            <a:avLst/>
          </a:prstGeom>
          <a:noFill/>
        </p:spPr>
        <p:txBody>
          <a:bodyPr wrap="square" rtlCol="0">
            <a:spAutoFit/>
          </a:bodyPr>
          <a:lstStyle/>
          <a:p>
            <a:r>
              <a:rPr kumimoji="1" lang="en-US" altLang="ja-JP" sz="1200" dirty="0">
                <a:solidFill>
                  <a:srgbClr val="0070C0"/>
                </a:solidFill>
                <a:latin typeface="+mn-ea"/>
              </a:rPr>
              <a:t>100 </a:t>
            </a:r>
            <a:r>
              <a:rPr kumimoji="1" lang="en-US" altLang="ja-JP" sz="1200" dirty="0" err="1">
                <a:solidFill>
                  <a:srgbClr val="0070C0"/>
                </a:solidFill>
                <a:latin typeface="+mn-ea"/>
              </a:rPr>
              <a:t>px</a:t>
            </a:r>
            <a:endParaRPr kumimoji="1" lang="ja-JP" altLang="en-US" sz="1200">
              <a:solidFill>
                <a:srgbClr val="0070C0"/>
              </a:solidFill>
              <a:latin typeface="+mn-ea"/>
            </a:endParaRPr>
          </a:p>
        </p:txBody>
      </p:sp>
      <p:sp>
        <p:nvSpPr>
          <p:cNvPr id="52" name="正方形/長方形 51">
            <a:extLst>
              <a:ext uri="{FF2B5EF4-FFF2-40B4-BE49-F238E27FC236}">
                <a16:creationId xmlns:a16="http://schemas.microsoft.com/office/drawing/2014/main" id="{9B4C1CC9-4F77-6131-B309-08AAA77E4567}"/>
              </a:ext>
            </a:extLst>
          </p:cNvPr>
          <p:cNvSpPr>
            <a:spLocks noChangeAspect="1"/>
          </p:cNvSpPr>
          <p:nvPr/>
        </p:nvSpPr>
        <p:spPr>
          <a:xfrm>
            <a:off x="3646230" y="4600202"/>
            <a:ext cx="1074073" cy="1901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DE35E6C9-2E0D-41C1-7C82-76AF4BA91E16}"/>
              </a:ext>
            </a:extLst>
          </p:cNvPr>
          <p:cNvSpPr txBox="1">
            <a:spLocks noChangeAspect="1"/>
          </p:cNvSpPr>
          <p:nvPr/>
        </p:nvSpPr>
        <p:spPr>
          <a:xfrm>
            <a:off x="3636938" y="4565494"/>
            <a:ext cx="650181" cy="276999"/>
          </a:xfrm>
          <a:prstGeom prst="rect">
            <a:avLst/>
          </a:prstGeom>
          <a:noFill/>
        </p:spPr>
        <p:txBody>
          <a:bodyPr wrap="square" rtlCol="0">
            <a:spAutoFit/>
          </a:bodyPr>
          <a:lstStyle/>
          <a:p>
            <a:r>
              <a:rPr lang="en-US" altLang="ja-JP" sz="1200" dirty="0">
                <a:solidFill>
                  <a:srgbClr val="0070C0"/>
                </a:solidFill>
                <a:latin typeface="+mn-ea"/>
              </a:rPr>
              <a:t>48</a:t>
            </a:r>
            <a:r>
              <a:rPr kumimoji="1" lang="en-US" altLang="ja-JP" sz="1200" dirty="0">
                <a:solidFill>
                  <a:srgbClr val="0070C0"/>
                </a:solidFill>
                <a:latin typeface="+mn-ea"/>
              </a:rPr>
              <a:t> </a:t>
            </a:r>
            <a:r>
              <a:rPr kumimoji="1" lang="en-US" altLang="ja-JP" sz="1200" dirty="0" err="1">
                <a:solidFill>
                  <a:srgbClr val="0070C0"/>
                </a:solidFill>
                <a:latin typeface="+mn-ea"/>
              </a:rPr>
              <a:t>px</a:t>
            </a:r>
            <a:endParaRPr kumimoji="1" lang="ja-JP" altLang="en-US" sz="1200">
              <a:solidFill>
                <a:srgbClr val="0070C0"/>
              </a:solidFill>
              <a:latin typeface="+mn-ea"/>
            </a:endParaRPr>
          </a:p>
        </p:txBody>
      </p:sp>
      <p:sp>
        <p:nvSpPr>
          <p:cNvPr id="55" name="テキスト ボックス 54">
            <a:extLst>
              <a:ext uri="{FF2B5EF4-FFF2-40B4-BE49-F238E27FC236}">
                <a16:creationId xmlns:a16="http://schemas.microsoft.com/office/drawing/2014/main" id="{BC06432A-C9B6-6558-A3CD-2415E2154816}"/>
              </a:ext>
            </a:extLst>
          </p:cNvPr>
          <p:cNvSpPr txBox="1">
            <a:spLocks noChangeAspect="1"/>
          </p:cNvSpPr>
          <p:nvPr/>
        </p:nvSpPr>
        <p:spPr>
          <a:xfrm>
            <a:off x="4562046" y="5364330"/>
            <a:ext cx="619354" cy="276999"/>
          </a:xfrm>
          <a:prstGeom prst="rect">
            <a:avLst/>
          </a:prstGeom>
          <a:noFill/>
        </p:spPr>
        <p:txBody>
          <a:bodyPr wrap="square" rtlCol="0">
            <a:spAutoFit/>
          </a:bodyPr>
          <a:lstStyle/>
          <a:p>
            <a:r>
              <a:rPr lang="en-US" altLang="ja-JP" sz="1200" dirty="0">
                <a:solidFill>
                  <a:srgbClr val="0070C0"/>
                </a:solidFill>
                <a:latin typeface="+mn-ea"/>
              </a:rPr>
              <a:t>48 </a:t>
            </a:r>
            <a:r>
              <a:rPr kumimoji="1" lang="en-US" altLang="ja-JP" sz="1200" dirty="0" err="1">
                <a:solidFill>
                  <a:srgbClr val="0070C0"/>
                </a:solidFill>
                <a:latin typeface="+mn-ea"/>
              </a:rPr>
              <a:t>px</a:t>
            </a:r>
            <a:endParaRPr kumimoji="1" lang="ja-JP" altLang="en-US" sz="1200">
              <a:solidFill>
                <a:srgbClr val="0070C0"/>
              </a:solidFill>
              <a:latin typeface="+mn-ea"/>
            </a:endParaRPr>
          </a:p>
        </p:txBody>
      </p:sp>
      <p:sp>
        <p:nvSpPr>
          <p:cNvPr id="56" name="テキスト ボックス 55">
            <a:extLst>
              <a:ext uri="{FF2B5EF4-FFF2-40B4-BE49-F238E27FC236}">
                <a16:creationId xmlns:a16="http://schemas.microsoft.com/office/drawing/2014/main" id="{08D0B056-D52C-E3EF-6A5C-46B114E4427F}"/>
              </a:ext>
            </a:extLst>
          </p:cNvPr>
          <p:cNvSpPr txBox="1">
            <a:spLocks noChangeAspect="1"/>
          </p:cNvSpPr>
          <p:nvPr/>
        </p:nvSpPr>
        <p:spPr>
          <a:xfrm>
            <a:off x="3020496" y="3707811"/>
            <a:ext cx="587503" cy="276999"/>
          </a:xfrm>
          <a:prstGeom prst="rect">
            <a:avLst/>
          </a:prstGeom>
          <a:noFill/>
        </p:spPr>
        <p:txBody>
          <a:bodyPr wrap="square" rtlCol="0">
            <a:spAutoFit/>
          </a:bodyPr>
          <a:lstStyle/>
          <a:p>
            <a:r>
              <a:rPr lang="en-US" altLang="ja-JP" sz="1200" dirty="0">
                <a:solidFill>
                  <a:srgbClr val="0070C0"/>
                </a:solidFill>
                <a:latin typeface="+mn-ea"/>
              </a:rPr>
              <a:t>48</a:t>
            </a:r>
            <a:r>
              <a:rPr kumimoji="1" lang="en-US" altLang="ja-JP" sz="1200" dirty="0">
                <a:solidFill>
                  <a:srgbClr val="0070C0"/>
                </a:solidFill>
                <a:latin typeface="+mn-ea"/>
              </a:rPr>
              <a:t> </a:t>
            </a:r>
            <a:r>
              <a:rPr kumimoji="1" lang="en-US" altLang="ja-JP" sz="1200" dirty="0" err="1">
                <a:solidFill>
                  <a:srgbClr val="0070C0"/>
                </a:solidFill>
                <a:latin typeface="+mn-ea"/>
              </a:rPr>
              <a:t>px</a:t>
            </a:r>
            <a:endParaRPr kumimoji="1" lang="ja-JP" altLang="en-US" sz="1200">
              <a:solidFill>
                <a:srgbClr val="0070C0"/>
              </a:solidFill>
              <a:latin typeface="+mn-ea"/>
            </a:endParaRPr>
          </a:p>
        </p:txBody>
      </p:sp>
      <p:sp>
        <p:nvSpPr>
          <p:cNvPr id="86" name="テキスト ボックス 85">
            <a:extLst>
              <a:ext uri="{FF2B5EF4-FFF2-40B4-BE49-F238E27FC236}">
                <a16:creationId xmlns:a16="http://schemas.microsoft.com/office/drawing/2014/main" id="{EE2A1E20-5E93-95B5-CC03-82FF9F934551}"/>
              </a:ext>
            </a:extLst>
          </p:cNvPr>
          <p:cNvSpPr txBox="1">
            <a:spLocks noChangeAspect="1"/>
          </p:cNvSpPr>
          <p:nvPr/>
        </p:nvSpPr>
        <p:spPr>
          <a:xfrm>
            <a:off x="5216683" y="2754315"/>
            <a:ext cx="684545" cy="276999"/>
          </a:xfrm>
          <a:prstGeom prst="rect">
            <a:avLst/>
          </a:prstGeom>
          <a:noFill/>
        </p:spPr>
        <p:txBody>
          <a:bodyPr wrap="square" rtlCol="0">
            <a:spAutoFit/>
          </a:bodyPr>
          <a:lstStyle/>
          <a:p>
            <a:r>
              <a:rPr kumimoji="1" lang="en-US" altLang="ja-JP" sz="1200" dirty="0">
                <a:solidFill>
                  <a:srgbClr val="0070C0"/>
                </a:solidFill>
                <a:latin typeface="+mn-ea"/>
              </a:rPr>
              <a:t>120 </a:t>
            </a:r>
            <a:r>
              <a:rPr kumimoji="1" lang="en-US" altLang="ja-JP" sz="1200" dirty="0" err="1">
                <a:solidFill>
                  <a:srgbClr val="0070C0"/>
                </a:solidFill>
                <a:latin typeface="+mn-ea"/>
              </a:rPr>
              <a:t>px</a:t>
            </a:r>
            <a:endParaRPr kumimoji="1" lang="ja-JP" altLang="en-US" sz="1200">
              <a:solidFill>
                <a:srgbClr val="0070C0"/>
              </a:solidFill>
              <a:latin typeface="+mn-ea"/>
            </a:endParaRPr>
          </a:p>
        </p:txBody>
      </p:sp>
      <p:pic>
        <p:nvPicPr>
          <p:cNvPr id="149" name="図 148">
            <a:extLst>
              <a:ext uri="{FF2B5EF4-FFF2-40B4-BE49-F238E27FC236}">
                <a16:creationId xmlns:a16="http://schemas.microsoft.com/office/drawing/2014/main" id="{B4BE66C4-B67C-94DC-F2FA-EADF140AD0B9}"/>
              </a:ext>
            </a:extLst>
          </p:cNvPr>
          <p:cNvPicPr>
            <a:picLocks noChangeAspect="1"/>
          </p:cNvPicPr>
          <p:nvPr/>
        </p:nvPicPr>
        <p:blipFill>
          <a:blip r:embed="rId8"/>
          <a:srcRect t="65497" r="52339"/>
          <a:stretch/>
        </p:blipFill>
        <p:spPr>
          <a:xfrm>
            <a:off x="6507383" y="6123165"/>
            <a:ext cx="2231991" cy="216000"/>
          </a:xfrm>
          <a:prstGeom prst="rect">
            <a:avLst/>
          </a:prstGeom>
        </p:spPr>
      </p:pic>
      <p:pic>
        <p:nvPicPr>
          <p:cNvPr id="151" name="図 150">
            <a:extLst>
              <a:ext uri="{FF2B5EF4-FFF2-40B4-BE49-F238E27FC236}">
                <a16:creationId xmlns:a16="http://schemas.microsoft.com/office/drawing/2014/main" id="{7ABB2BD8-3F0C-74E4-512A-86976289AFFE}"/>
              </a:ext>
            </a:extLst>
          </p:cNvPr>
          <p:cNvPicPr>
            <a:picLocks noChangeAspect="1"/>
          </p:cNvPicPr>
          <p:nvPr/>
        </p:nvPicPr>
        <p:blipFill>
          <a:blip r:embed="rId6"/>
          <a:srcRect t="53962" r="52322"/>
          <a:stretch/>
        </p:blipFill>
        <p:spPr>
          <a:xfrm>
            <a:off x="6507378" y="4499289"/>
            <a:ext cx="3953479" cy="396000"/>
          </a:xfrm>
          <a:prstGeom prst="rect">
            <a:avLst/>
          </a:prstGeom>
        </p:spPr>
      </p:pic>
      <p:sp>
        <p:nvSpPr>
          <p:cNvPr id="153" name="正方形/長方形 152">
            <a:extLst>
              <a:ext uri="{FF2B5EF4-FFF2-40B4-BE49-F238E27FC236}">
                <a16:creationId xmlns:a16="http://schemas.microsoft.com/office/drawing/2014/main" id="{8451B380-2477-9E36-AB83-BC19F5A3C7E9}"/>
              </a:ext>
            </a:extLst>
          </p:cNvPr>
          <p:cNvSpPr>
            <a:spLocks noChangeAspect="1"/>
          </p:cNvSpPr>
          <p:nvPr/>
        </p:nvSpPr>
        <p:spPr>
          <a:xfrm>
            <a:off x="7925113" y="6175440"/>
            <a:ext cx="1524350" cy="1308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テキスト ボックス 153">
            <a:extLst>
              <a:ext uri="{FF2B5EF4-FFF2-40B4-BE49-F238E27FC236}">
                <a16:creationId xmlns:a16="http://schemas.microsoft.com/office/drawing/2014/main" id="{24574945-AE96-A3E3-BD8A-5E9EE4D5D678}"/>
              </a:ext>
            </a:extLst>
          </p:cNvPr>
          <p:cNvSpPr txBox="1">
            <a:spLocks noChangeAspect="1"/>
          </p:cNvSpPr>
          <p:nvPr/>
        </p:nvSpPr>
        <p:spPr>
          <a:xfrm>
            <a:off x="7944053" y="6123165"/>
            <a:ext cx="640911" cy="276999"/>
          </a:xfrm>
          <a:prstGeom prst="rect">
            <a:avLst/>
          </a:prstGeom>
          <a:noFill/>
        </p:spPr>
        <p:txBody>
          <a:bodyPr wrap="square" rtlCol="0">
            <a:spAutoFit/>
          </a:bodyPr>
          <a:lstStyle/>
          <a:p>
            <a:r>
              <a:rPr lang="en-US" altLang="ja-JP" sz="1200" dirty="0">
                <a:solidFill>
                  <a:srgbClr val="0070C0"/>
                </a:solidFill>
                <a:latin typeface="+mn-ea"/>
              </a:rPr>
              <a:t>6</a:t>
            </a:r>
            <a:r>
              <a:rPr kumimoji="1" lang="en-US" altLang="ja-JP" sz="1200" dirty="0">
                <a:solidFill>
                  <a:srgbClr val="0070C0"/>
                </a:solidFill>
                <a:latin typeface="+mn-ea"/>
              </a:rPr>
              <a:t> mm</a:t>
            </a:r>
            <a:endParaRPr kumimoji="1" lang="ja-JP" altLang="en-US" sz="1200">
              <a:solidFill>
                <a:srgbClr val="0070C0"/>
              </a:solidFill>
              <a:latin typeface="+mn-ea"/>
            </a:endParaRPr>
          </a:p>
        </p:txBody>
      </p:sp>
      <p:cxnSp>
        <p:nvCxnSpPr>
          <p:cNvPr id="156" name="直線矢印コネクタ 155">
            <a:extLst>
              <a:ext uri="{FF2B5EF4-FFF2-40B4-BE49-F238E27FC236}">
                <a16:creationId xmlns:a16="http://schemas.microsoft.com/office/drawing/2014/main" id="{520BFB01-4E00-6512-3763-E192DF73136A}"/>
              </a:ext>
            </a:extLst>
          </p:cNvPr>
          <p:cNvCxnSpPr>
            <a:cxnSpLocks noChangeAspect="1"/>
          </p:cNvCxnSpPr>
          <p:nvPr/>
        </p:nvCxnSpPr>
        <p:spPr>
          <a:xfrm>
            <a:off x="8629091" y="3665735"/>
            <a:ext cx="0" cy="395999"/>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cxnSp>
        <p:nvCxnSpPr>
          <p:cNvPr id="157" name="直線矢印コネクタ 156">
            <a:extLst>
              <a:ext uri="{FF2B5EF4-FFF2-40B4-BE49-F238E27FC236}">
                <a16:creationId xmlns:a16="http://schemas.microsoft.com/office/drawing/2014/main" id="{C17862C7-E37D-8820-4CBF-DB69B27CBE2F}"/>
              </a:ext>
            </a:extLst>
          </p:cNvPr>
          <p:cNvCxnSpPr>
            <a:cxnSpLocks noChangeAspect="1"/>
          </p:cNvCxnSpPr>
          <p:nvPr/>
        </p:nvCxnSpPr>
        <p:spPr>
          <a:xfrm>
            <a:off x="7893024" y="6154874"/>
            <a:ext cx="0" cy="184291"/>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pic>
        <p:nvPicPr>
          <p:cNvPr id="158" name="図 157">
            <a:extLst>
              <a:ext uri="{FF2B5EF4-FFF2-40B4-BE49-F238E27FC236}">
                <a16:creationId xmlns:a16="http://schemas.microsoft.com/office/drawing/2014/main" id="{694865D6-218D-E0C1-B094-06E6ED0FB16B}"/>
              </a:ext>
            </a:extLst>
          </p:cNvPr>
          <p:cNvPicPr>
            <a:picLocks noChangeAspect="1"/>
          </p:cNvPicPr>
          <p:nvPr/>
        </p:nvPicPr>
        <p:blipFill>
          <a:blip r:embed="rId9"/>
          <a:stretch>
            <a:fillRect/>
          </a:stretch>
        </p:blipFill>
        <p:spPr>
          <a:xfrm>
            <a:off x="6507376" y="5305642"/>
            <a:ext cx="3898110" cy="396000"/>
          </a:xfrm>
          <a:prstGeom prst="rect">
            <a:avLst/>
          </a:prstGeom>
        </p:spPr>
      </p:pic>
      <p:pic>
        <p:nvPicPr>
          <p:cNvPr id="159" name="図 158">
            <a:extLst>
              <a:ext uri="{FF2B5EF4-FFF2-40B4-BE49-F238E27FC236}">
                <a16:creationId xmlns:a16="http://schemas.microsoft.com/office/drawing/2014/main" id="{E0A9CFC9-3ECB-0141-AA13-E8D35AD2E5A4}"/>
              </a:ext>
            </a:extLst>
          </p:cNvPr>
          <p:cNvPicPr>
            <a:picLocks noChangeAspect="1"/>
          </p:cNvPicPr>
          <p:nvPr/>
        </p:nvPicPr>
        <p:blipFill>
          <a:blip r:embed="rId10"/>
          <a:stretch>
            <a:fillRect/>
          </a:stretch>
        </p:blipFill>
        <p:spPr>
          <a:xfrm>
            <a:off x="6507378" y="3665734"/>
            <a:ext cx="2580404" cy="396000"/>
          </a:xfrm>
          <a:prstGeom prst="rect">
            <a:avLst/>
          </a:prstGeom>
        </p:spPr>
      </p:pic>
      <p:cxnSp>
        <p:nvCxnSpPr>
          <p:cNvPr id="163" name="直線矢印コネクタ 162">
            <a:extLst>
              <a:ext uri="{FF2B5EF4-FFF2-40B4-BE49-F238E27FC236}">
                <a16:creationId xmlns:a16="http://schemas.microsoft.com/office/drawing/2014/main" id="{A7115114-70A2-658D-1908-EDFC3ACBDF38}"/>
              </a:ext>
            </a:extLst>
          </p:cNvPr>
          <p:cNvCxnSpPr>
            <a:cxnSpLocks noChangeAspect="1"/>
          </p:cNvCxnSpPr>
          <p:nvPr/>
        </p:nvCxnSpPr>
        <p:spPr>
          <a:xfrm>
            <a:off x="9299289" y="4520567"/>
            <a:ext cx="0" cy="374722"/>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sp>
        <p:nvSpPr>
          <p:cNvPr id="164" name="正方形/長方形 163">
            <a:extLst>
              <a:ext uri="{FF2B5EF4-FFF2-40B4-BE49-F238E27FC236}">
                <a16:creationId xmlns:a16="http://schemas.microsoft.com/office/drawing/2014/main" id="{BE4465D3-E865-2E58-E0C7-2EE8E125D79E}"/>
              </a:ext>
            </a:extLst>
          </p:cNvPr>
          <p:cNvSpPr>
            <a:spLocks noChangeAspect="1"/>
          </p:cNvSpPr>
          <p:nvPr/>
        </p:nvSpPr>
        <p:spPr>
          <a:xfrm>
            <a:off x="9311049" y="4600202"/>
            <a:ext cx="1025603" cy="1901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テキスト ボックス 164">
            <a:extLst>
              <a:ext uri="{FF2B5EF4-FFF2-40B4-BE49-F238E27FC236}">
                <a16:creationId xmlns:a16="http://schemas.microsoft.com/office/drawing/2014/main" id="{A6F56E6B-A3C2-7876-C18E-7BE1DD7274ED}"/>
              </a:ext>
            </a:extLst>
          </p:cNvPr>
          <p:cNvSpPr txBox="1">
            <a:spLocks noChangeAspect="1"/>
          </p:cNvSpPr>
          <p:nvPr/>
        </p:nvSpPr>
        <p:spPr>
          <a:xfrm>
            <a:off x="9324414" y="4570059"/>
            <a:ext cx="915336" cy="276999"/>
          </a:xfrm>
          <a:prstGeom prst="rect">
            <a:avLst/>
          </a:prstGeom>
          <a:noFill/>
        </p:spPr>
        <p:txBody>
          <a:bodyPr wrap="square" rtlCol="0">
            <a:spAutoFit/>
          </a:bodyPr>
          <a:lstStyle/>
          <a:p>
            <a:r>
              <a:rPr lang="en-US" altLang="ja-JP" sz="1200" dirty="0">
                <a:solidFill>
                  <a:srgbClr val="0070C0"/>
                </a:solidFill>
                <a:latin typeface="+mn-ea"/>
              </a:rPr>
              <a:t>11</a:t>
            </a:r>
            <a:r>
              <a:rPr kumimoji="1" lang="en-US" altLang="ja-JP" sz="1200" dirty="0">
                <a:solidFill>
                  <a:srgbClr val="0070C0"/>
                </a:solidFill>
                <a:latin typeface="+mn-ea"/>
              </a:rPr>
              <a:t> </a:t>
            </a:r>
            <a:r>
              <a:rPr lang="en-US" altLang="ja-JP" sz="1200" dirty="0">
                <a:solidFill>
                  <a:srgbClr val="0070C0"/>
                </a:solidFill>
                <a:latin typeface="+mn-ea"/>
              </a:rPr>
              <a:t>mm</a:t>
            </a:r>
            <a:endParaRPr kumimoji="1" lang="ja-JP" altLang="en-US" sz="1200">
              <a:solidFill>
                <a:srgbClr val="0070C0"/>
              </a:solidFill>
              <a:latin typeface="+mn-ea"/>
            </a:endParaRPr>
          </a:p>
        </p:txBody>
      </p:sp>
      <p:cxnSp>
        <p:nvCxnSpPr>
          <p:cNvPr id="166" name="直線矢印コネクタ 165">
            <a:extLst>
              <a:ext uri="{FF2B5EF4-FFF2-40B4-BE49-F238E27FC236}">
                <a16:creationId xmlns:a16="http://schemas.microsoft.com/office/drawing/2014/main" id="{9118EE1A-99A6-B948-E1BE-37B218473BA9}"/>
              </a:ext>
            </a:extLst>
          </p:cNvPr>
          <p:cNvCxnSpPr>
            <a:cxnSpLocks noChangeAspect="1"/>
          </p:cNvCxnSpPr>
          <p:nvPr/>
        </p:nvCxnSpPr>
        <p:spPr>
          <a:xfrm>
            <a:off x="10239235" y="5304018"/>
            <a:ext cx="0" cy="397624"/>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sp>
        <p:nvSpPr>
          <p:cNvPr id="167" name="テキスト ボックス 166">
            <a:extLst>
              <a:ext uri="{FF2B5EF4-FFF2-40B4-BE49-F238E27FC236}">
                <a16:creationId xmlns:a16="http://schemas.microsoft.com/office/drawing/2014/main" id="{1A89AF58-B3D0-2A70-8E9D-7423F1CDFE29}"/>
              </a:ext>
            </a:extLst>
          </p:cNvPr>
          <p:cNvSpPr txBox="1">
            <a:spLocks noChangeAspect="1"/>
          </p:cNvSpPr>
          <p:nvPr/>
        </p:nvSpPr>
        <p:spPr>
          <a:xfrm>
            <a:off x="10239235" y="5385354"/>
            <a:ext cx="770623" cy="276999"/>
          </a:xfrm>
          <a:prstGeom prst="rect">
            <a:avLst/>
          </a:prstGeom>
          <a:noFill/>
        </p:spPr>
        <p:txBody>
          <a:bodyPr wrap="square" rtlCol="0">
            <a:spAutoFit/>
          </a:bodyPr>
          <a:lstStyle/>
          <a:p>
            <a:r>
              <a:rPr lang="en-US" altLang="ja-JP" sz="1200" dirty="0">
                <a:solidFill>
                  <a:srgbClr val="0070C0"/>
                </a:solidFill>
                <a:latin typeface="+mn-ea"/>
              </a:rPr>
              <a:t>11</a:t>
            </a:r>
            <a:r>
              <a:rPr kumimoji="1" lang="en-US" altLang="ja-JP" sz="1200" dirty="0">
                <a:solidFill>
                  <a:srgbClr val="0070C0"/>
                </a:solidFill>
                <a:latin typeface="+mn-ea"/>
              </a:rPr>
              <a:t> </a:t>
            </a:r>
            <a:r>
              <a:rPr lang="en-US" altLang="ja-JP" sz="1200" dirty="0">
                <a:solidFill>
                  <a:srgbClr val="0070C0"/>
                </a:solidFill>
                <a:latin typeface="+mn-ea"/>
              </a:rPr>
              <a:t>mm</a:t>
            </a:r>
            <a:endParaRPr kumimoji="1" lang="ja-JP" altLang="en-US" sz="1200">
              <a:solidFill>
                <a:srgbClr val="0070C0"/>
              </a:solidFill>
              <a:latin typeface="+mn-ea"/>
            </a:endParaRPr>
          </a:p>
        </p:txBody>
      </p:sp>
      <p:sp>
        <p:nvSpPr>
          <p:cNvPr id="168" name="テキスト ボックス 167">
            <a:extLst>
              <a:ext uri="{FF2B5EF4-FFF2-40B4-BE49-F238E27FC236}">
                <a16:creationId xmlns:a16="http://schemas.microsoft.com/office/drawing/2014/main" id="{44EC138E-53D4-97EA-776D-FC4BB801E465}"/>
              </a:ext>
            </a:extLst>
          </p:cNvPr>
          <p:cNvSpPr txBox="1">
            <a:spLocks noChangeAspect="1"/>
          </p:cNvSpPr>
          <p:nvPr/>
        </p:nvSpPr>
        <p:spPr>
          <a:xfrm>
            <a:off x="8640767" y="3713922"/>
            <a:ext cx="729135" cy="276999"/>
          </a:xfrm>
          <a:prstGeom prst="rect">
            <a:avLst/>
          </a:prstGeom>
          <a:noFill/>
        </p:spPr>
        <p:txBody>
          <a:bodyPr wrap="square" rtlCol="0">
            <a:spAutoFit/>
          </a:bodyPr>
          <a:lstStyle/>
          <a:p>
            <a:r>
              <a:rPr lang="en-US" altLang="ja-JP" sz="1200" dirty="0">
                <a:solidFill>
                  <a:srgbClr val="0070C0"/>
                </a:solidFill>
                <a:latin typeface="+mn-ea"/>
              </a:rPr>
              <a:t>11</a:t>
            </a:r>
            <a:r>
              <a:rPr kumimoji="1" lang="en-US" altLang="ja-JP" sz="1200" dirty="0">
                <a:solidFill>
                  <a:srgbClr val="0070C0"/>
                </a:solidFill>
                <a:latin typeface="+mn-ea"/>
              </a:rPr>
              <a:t> mm</a:t>
            </a:r>
            <a:endParaRPr kumimoji="1" lang="ja-JP" altLang="en-US" sz="1200">
              <a:solidFill>
                <a:srgbClr val="0070C0"/>
              </a:solidFill>
              <a:latin typeface="+mn-ea"/>
            </a:endParaRPr>
          </a:p>
        </p:txBody>
      </p:sp>
      <p:cxnSp>
        <p:nvCxnSpPr>
          <p:cNvPr id="170" name="直線矢印コネクタ 169">
            <a:extLst>
              <a:ext uri="{FF2B5EF4-FFF2-40B4-BE49-F238E27FC236}">
                <a16:creationId xmlns:a16="http://schemas.microsoft.com/office/drawing/2014/main" id="{F79A27DF-F016-1BA9-1DFE-F704F7BA8382}"/>
              </a:ext>
            </a:extLst>
          </p:cNvPr>
          <p:cNvCxnSpPr>
            <a:cxnSpLocks noChangeAspect="1"/>
          </p:cNvCxnSpPr>
          <p:nvPr/>
        </p:nvCxnSpPr>
        <p:spPr>
          <a:xfrm>
            <a:off x="10980798" y="2389273"/>
            <a:ext cx="0" cy="1080000"/>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sp>
        <p:nvSpPr>
          <p:cNvPr id="171" name="テキスト ボックス 170">
            <a:extLst>
              <a:ext uri="{FF2B5EF4-FFF2-40B4-BE49-F238E27FC236}">
                <a16:creationId xmlns:a16="http://schemas.microsoft.com/office/drawing/2014/main" id="{E9D51401-FAED-DBC9-AB45-BC17F2EB3321}"/>
              </a:ext>
            </a:extLst>
          </p:cNvPr>
          <p:cNvSpPr txBox="1">
            <a:spLocks noChangeAspect="1"/>
          </p:cNvSpPr>
          <p:nvPr/>
        </p:nvSpPr>
        <p:spPr>
          <a:xfrm>
            <a:off x="10991896" y="2759701"/>
            <a:ext cx="684545" cy="276999"/>
          </a:xfrm>
          <a:prstGeom prst="rect">
            <a:avLst/>
          </a:prstGeom>
          <a:noFill/>
        </p:spPr>
        <p:txBody>
          <a:bodyPr wrap="square" rtlCol="0">
            <a:spAutoFit/>
          </a:bodyPr>
          <a:lstStyle/>
          <a:p>
            <a:r>
              <a:rPr lang="en-US" altLang="ja-JP" sz="1200" dirty="0">
                <a:solidFill>
                  <a:srgbClr val="0070C0"/>
                </a:solidFill>
                <a:latin typeface="+mn-ea"/>
              </a:rPr>
              <a:t>30</a:t>
            </a:r>
            <a:r>
              <a:rPr kumimoji="1" lang="en-US" altLang="ja-JP" sz="1200" dirty="0">
                <a:solidFill>
                  <a:srgbClr val="0070C0"/>
                </a:solidFill>
                <a:latin typeface="+mn-ea"/>
              </a:rPr>
              <a:t> mm</a:t>
            </a:r>
            <a:endParaRPr kumimoji="1" lang="ja-JP" altLang="en-US" sz="1200">
              <a:solidFill>
                <a:srgbClr val="0070C0"/>
              </a:solidFill>
              <a:latin typeface="+mn-ea"/>
            </a:endParaRPr>
          </a:p>
        </p:txBody>
      </p:sp>
      <p:cxnSp>
        <p:nvCxnSpPr>
          <p:cNvPr id="173" name="直線コネクタ 172">
            <a:extLst>
              <a:ext uri="{FF2B5EF4-FFF2-40B4-BE49-F238E27FC236}">
                <a16:creationId xmlns:a16="http://schemas.microsoft.com/office/drawing/2014/main" id="{FC53E4F9-37C7-56C0-646E-677FC3614657}"/>
              </a:ext>
            </a:extLst>
          </p:cNvPr>
          <p:cNvCxnSpPr>
            <a:cxnSpLocks/>
          </p:cNvCxnSpPr>
          <p:nvPr/>
        </p:nvCxnSpPr>
        <p:spPr>
          <a:xfrm>
            <a:off x="6113496" y="2174488"/>
            <a:ext cx="0" cy="4454227"/>
          </a:xfrm>
          <a:prstGeom prst="line">
            <a:avLst/>
          </a:prstGeom>
          <a:ln>
            <a:solidFill>
              <a:schemeClr val="accent1">
                <a:lumMod val="75000"/>
              </a:schemeClr>
            </a:solidFill>
            <a:prstDash val="sysDot"/>
          </a:ln>
        </p:spPr>
        <p:style>
          <a:lnRef idx="2">
            <a:schemeClr val="accent1"/>
          </a:lnRef>
          <a:fillRef idx="0">
            <a:schemeClr val="accent1"/>
          </a:fillRef>
          <a:effectRef idx="1">
            <a:schemeClr val="accent1"/>
          </a:effectRef>
          <a:fontRef idx="minor">
            <a:schemeClr val="tx1"/>
          </a:fontRef>
        </p:style>
      </p:cxnSp>
      <p:sp>
        <p:nvSpPr>
          <p:cNvPr id="9" name="テキスト ボックス 8">
            <a:extLst>
              <a:ext uri="{FF2B5EF4-FFF2-40B4-BE49-F238E27FC236}">
                <a16:creationId xmlns:a16="http://schemas.microsoft.com/office/drawing/2014/main" id="{F8CEBEEC-78E2-D604-6DA2-52571D94584E}"/>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0" name="テキスト ボックス 9">
            <a:extLst>
              <a:ext uri="{FF2B5EF4-FFF2-40B4-BE49-F238E27FC236}">
                <a16:creationId xmlns:a16="http://schemas.microsoft.com/office/drawing/2014/main" id="{75342A84-2BC4-7A4F-5EB6-C0364BC91143}"/>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1" name="テキスト ボックス 10">
            <a:extLst>
              <a:ext uri="{FF2B5EF4-FFF2-40B4-BE49-F238E27FC236}">
                <a16:creationId xmlns:a16="http://schemas.microsoft.com/office/drawing/2014/main" id="{5F78C6A3-5BD6-9EC4-B97F-A69153094244}"/>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7" name="直線コネクタ 16">
            <a:extLst>
              <a:ext uri="{FF2B5EF4-FFF2-40B4-BE49-F238E27FC236}">
                <a16:creationId xmlns:a16="http://schemas.microsoft.com/office/drawing/2014/main" id="{4BC07B8E-9583-26EE-919B-9B827EF4E418}"/>
              </a:ext>
            </a:extLst>
          </p:cNvPr>
          <p:cNvCxnSpPr>
            <a:cxnSpLocks/>
          </p:cNvCxnSpPr>
          <p:nvPr/>
        </p:nvCxnSpPr>
        <p:spPr>
          <a:xfrm>
            <a:off x="6254301" y="694265"/>
            <a:ext cx="1338943"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49" name="直線矢印コネクタ 48">
            <a:extLst>
              <a:ext uri="{FF2B5EF4-FFF2-40B4-BE49-F238E27FC236}">
                <a16:creationId xmlns:a16="http://schemas.microsoft.com/office/drawing/2014/main" id="{6C3BA473-BD71-2193-72BF-9768D1D1B9C2}"/>
              </a:ext>
            </a:extLst>
          </p:cNvPr>
          <p:cNvCxnSpPr>
            <a:cxnSpLocks noChangeAspect="1"/>
          </p:cNvCxnSpPr>
          <p:nvPr/>
        </p:nvCxnSpPr>
        <p:spPr>
          <a:xfrm>
            <a:off x="2628698" y="2380821"/>
            <a:ext cx="0" cy="833541"/>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cxnSp>
        <p:nvCxnSpPr>
          <p:cNvPr id="51" name="直線矢印コネクタ 50">
            <a:extLst>
              <a:ext uri="{FF2B5EF4-FFF2-40B4-BE49-F238E27FC236}">
                <a16:creationId xmlns:a16="http://schemas.microsoft.com/office/drawing/2014/main" id="{5A9C32AD-BF60-772A-75CA-3082CD5F8569}"/>
              </a:ext>
            </a:extLst>
          </p:cNvPr>
          <p:cNvCxnSpPr>
            <a:cxnSpLocks noChangeAspect="1"/>
          </p:cNvCxnSpPr>
          <p:nvPr/>
        </p:nvCxnSpPr>
        <p:spPr>
          <a:xfrm>
            <a:off x="5181400" y="2389273"/>
            <a:ext cx="0" cy="1080000"/>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cxnSp>
        <p:nvCxnSpPr>
          <p:cNvPr id="58" name="直線矢印コネクタ 57">
            <a:extLst>
              <a:ext uri="{FF2B5EF4-FFF2-40B4-BE49-F238E27FC236}">
                <a16:creationId xmlns:a16="http://schemas.microsoft.com/office/drawing/2014/main" id="{4EDDFD19-3A38-3E5F-371A-9031C2B22750}"/>
              </a:ext>
            </a:extLst>
          </p:cNvPr>
          <p:cNvCxnSpPr>
            <a:cxnSpLocks noChangeAspect="1"/>
          </p:cNvCxnSpPr>
          <p:nvPr/>
        </p:nvCxnSpPr>
        <p:spPr>
          <a:xfrm>
            <a:off x="2948593" y="3653101"/>
            <a:ext cx="0" cy="395999"/>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cxnSp>
        <p:nvCxnSpPr>
          <p:cNvPr id="59" name="直線矢印コネクタ 58">
            <a:extLst>
              <a:ext uri="{FF2B5EF4-FFF2-40B4-BE49-F238E27FC236}">
                <a16:creationId xmlns:a16="http://schemas.microsoft.com/office/drawing/2014/main" id="{330AF4B3-EBFE-680B-0144-E1E717DB2638}"/>
              </a:ext>
            </a:extLst>
          </p:cNvPr>
          <p:cNvCxnSpPr>
            <a:cxnSpLocks noChangeAspect="1"/>
          </p:cNvCxnSpPr>
          <p:nvPr/>
        </p:nvCxnSpPr>
        <p:spPr>
          <a:xfrm>
            <a:off x="2212526" y="6142240"/>
            <a:ext cx="0" cy="184291"/>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cxnSp>
        <p:nvCxnSpPr>
          <p:cNvPr id="60" name="直線矢印コネクタ 59">
            <a:extLst>
              <a:ext uri="{FF2B5EF4-FFF2-40B4-BE49-F238E27FC236}">
                <a16:creationId xmlns:a16="http://schemas.microsoft.com/office/drawing/2014/main" id="{050F16A3-94A3-992C-B1A4-14E382A0FE1F}"/>
              </a:ext>
            </a:extLst>
          </p:cNvPr>
          <p:cNvCxnSpPr>
            <a:cxnSpLocks noChangeAspect="1"/>
          </p:cNvCxnSpPr>
          <p:nvPr/>
        </p:nvCxnSpPr>
        <p:spPr>
          <a:xfrm>
            <a:off x="3618791" y="4507933"/>
            <a:ext cx="0" cy="374722"/>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cxnSp>
        <p:nvCxnSpPr>
          <p:cNvPr id="61" name="直線矢印コネクタ 60">
            <a:extLst>
              <a:ext uri="{FF2B5EF4-FFF2-40B4-BE49-F238E27FC236}">
                <a16:creationId xmlns:a16="http://schemas.microsoft.com/office/drawing/2014/main" id="{C2431505-F359-A8F1-D430-4A414BE30B0F}"/>
              </a:ext>
            </a:extLst>
          </p:cNvPr>
          <p:cNvCxnSpPr>
            <a:cxnSpLocks noChangeAspect="1"/>
          </p:cNvCxnSpPr>
          <p:nvPr/>
        </p:nvCxnSpPr>
        <p:spPr>
          <a:xfrm>
            <a:off x="4558737" y="5291384"/>
            <a:ext cx="0" cy="397624"/>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pic>
        <p:nvPicPr>
          <p:cNvPr id="63" name="図 62">
            <a:extLst>
              <a:ext uri="{FF2B5EF4-FFF2-40B4-BE49-F238E27FC236}">
                <a16:creationId xmlns:a16="http://schemas.microsoft.com/office/drawing/2014/main" id="{C2557646-F7FC-290B-3A82-400A489490F7}"/>
              </a:ext>
            </a:extLst>
          </p:cNvPr>
          <p:cNvPicPr>
            <a:picLocks noChangeAspect="1"/>
          </p:cNvPicPr>
          <p:nvPr/>
        </p:nvPicPr>
        <p:blipFill>
          <a:blip r:embed="rId7"/>
          <a:srcRect t="21476" r="65428"/>
          <a:stretch/>
        </p:blipFill>
        <p:spPr>
          <a:xfrm>
            <a:off x="6523860" y="2314362"/>
            <a:ext cx="2169925" cy="900000"/>
          </a:xfrm>
          <a:prstGeom prst="rect">
            <a:avLst/>
          </a:prstGeom>
        </p:spPr>
      </p:pic>
      <p:pic>
        <p:nvPicPr>
          <p:cNvPr id="64" name="図 63">
            <a:extLst>
              <a:ext uri="{FF2B5EF4-FFF2-40B4-BE49-F238E27FC236}">
                <a16:creationId xmlns:a16="http://schemas.microsoft.com/office/drawing/2014/main" id="{0FEB4E0B-07B0-A70B-741A-885D0DB7678B}"/>
              </a:ext>
            </a:extLst>
          </p:cNvPr>
          <p:cNvPicPr>
            <a:picLocks noChangeAspect="1"/>
          </p:cNvPicPr>
          <p:nvPr/>
        </p:nvPicPr>
        <p:blipFill>
          <a:blip r:embed="rId11"/>
          <a:srcRect l="2964" r="29414"/>
          <a:stretch/>
        </p:blipFill>
        <p:spPr>
          <a:xfrm>
            <a:off x="9006869" y="2389273"/>
            <a:ext cx="2225364" cy="1080000"/>
          </a:xfrm>
          <a:prstGeom prst="rect">
            <a:avLst/>
          </a:prstGeom>
        </p:spPr>
      </p:pic>
      <p:sp>
        <p:nvSpPr>
          <p:cNvPr id="152" name="正方形/長方形 151">
            <a:extLst>
              <a:ext uri="{FF2B5EF4-FFF2-40B4-BE49-F238E27FC236}">
                <a16:creationId xmlns:a16="http://schemas.microsoft.com/office/drawing/2014/main" id="{1D9F5FFE-D6DB-DE67-B361-53EAC0F745E4}"/>
              </a:ext>
            </a:extLst>
          </p:cNvPr>
          <p:cNvSpPr>
            <a:spLocks noChangeAspect="1"/>
          </p:cNvSpPr>
          <p:nvPr/>
        </p:nvSpPr>
        <p:spPr>
          <a:xfrm>
            <a:off x="8428444" y="2679771"/>
            <a:ext cx="1027530" cy="2130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2" name="テキスト ボックス 161">
            <a:extLst>
              <a:ext uri="{FF2B5EF4-FFF2-40B4-BE49-F238E27FC236}">
                <a16:creationId xmlns:a16="http://schemas.microsoft.com/office/drawing/2014/main" id="{F2741F26-0EFB-55FD-1FBE-E9A667FB91EA}"/>
              </a:ext>
            </a:extLst>
          </p:cNvPr>
          <p:cNvSpPr txBox="1">
            <a:spLocks noChangeAspect="1"/>
          </p:cNvSpPr>
          <p:nvPr/>
        </p:nvSpPr>
        <p:spPr>
          <a:xfrm>
            <a:off x="8363329" y="2722349"/>
            <a:ext cx="693213" cy="276999"/>
          </a:xfrm>
          <a:prstGeom prst="rect">
            <a:avLst/>
          </a:prstGeom>
          <a:noFill/>
        </p:spPr>
        <p:txBody>
          <a:bodyPr wrap="square" rtlCol="0">
            <a:spAutoFit/>
          </a:bodyPr>
          <a:lstStyle/>
          <a:p>
            <a:r>
              <a:rPr lang="en-US" altLang="ja-JP" sz="1200" dirty="0">
                <a:solidFill>
                  <a:srgbClr val="0070C0"/>
                </a:solidFill>
                <a:latin typeface="+mn-ea"/>
              </a:rPr>
              <a:t>25</a:t>
            </a:r>
            <a:r>
              <a:rPr kumimoji="1" lang="en-US" altLang="ja-JP" sz="1200" dirty="0">
                <a:solidFill>
                  <a:srgbClr val="0070C0"/>
                </a:solidFill>
                <a:latin typeface="+mn-ea"/>
              </a:rPr>
              <a:t> mm</a:t>
            </a:r>
            <a:endParaRPr kumimoji="1" lang="ja-JP" altLang="en-US" sz="1200">
              <a:solidFill>
                <a:srgbClr val="0070C0"/>
              </a:solidFill>
              <a:latin typeface="+mn-ea"/>
            </a:endParaRPr>
          </a:p>
        </p:txBody>
      </p:sp>
      <p:cxnSp>
        <p:nvCxnSpPr>
          <p:cNvPr id="155" name="直線矢印コネクタ 154">
            <a:extLst>
              <a:ext uri="{FF2B5EF4-FFF2-40B4-BE49-F238E27FC236}">
                <a16:creationId xmlns:a16="http://schemas.microsoft.com/office/drawing/2014/main" id="{5ACE242A-38FB-93E6-C34E-AE52224FF219}"/>
              </a:ext>
            </a:extLst>
          </p:cNvPr>
          <p:cNvCxnSpPr>
            <a:cxnSpLocks noChangeAspect="1"/>
          </p:cNvCxnSpPr>
          <p:nvPr/>
        </p:nvCxnSpPr>
        <p:spPr>
          <a:xfrm>
            <a:off x="8373231" y="2383136"/>
            <a:ext cx="0" cy="833541"/>
          </a:xfrm>
          <a:prstGeom prst="straightConnector1">
            <a:avLst/>
          </a:prstGeom>
          <a:ln>
            <a:solidFill>
              <a:srgbClr val="0070C0"/>
            </a:solidFill>
            <a:headEnd type="triangle"/>
            <a:tailEnd type="triangle"/>
          </a:ln>
        </p:spPr>
        <p:style>
          <a:lnRef idx="2">
            <a:schemeClr val="accent4"/>
          </a:lnRef>
          <a:fillRef idx="0">
            <a:schemeClr val="accent4"/>
          </a:fillRef>
          <a:effectRef idx="1">
            <a:schemeClr val="accent4"/>
          </a:effectRef>
          <a:fontRef idx="minor">
            <a:schemeClr val="tx1"/>
          </a:fontRef>
        </p:style>
      </p:cxnSp>
      <p:pic>
        <p:nvPicPr>
          <p:cNvPr id="5" name="オーディオ 4">
            <a:extLst>
              <a:ext uri="{FF2B5EF4-FFF2-40B4-BE49-F238E27FC236}">
                <a16:creationId xmlns:a16="http://schemas.microsoft.com/office/drawing/2014/main" id="{5C070879-5B85-84D5-AF6D-B4D51153209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1163300" y="5829300"/>
            <a:ext cx="812800" cy="812800"/>
          </a:xfrm>
          <a:prstGeom prst="rect">
            <a:avLst/>
          </a:prstGeom>
        </p:spPr>
      </p:pic>
      <p:sp>
        <p:nvSpPr>
          <p:cNvPr id="4" name="テキスト ボックス 3">
            <a:extLst>
              <a:ext uri="{FF2B5EF4-FFF2-40B4-BE49-F238E27FC236}">
                <a16:creationId xmlns:a16="http://schemas.microsoft.com/office/drawing/2014/main" id="{493B1B54-88EB-9084-14DA-FEA4FFB7E65F}"/>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17</a:t>
            </a:r>
            <a:endParaRPr kumimoji="1" lang="ja-JP" altLang="en-US" sz="1050"/>
          </a:p>
        </p:txBody>
      </p:sp>
    </p:spTree>
    <p:extLst>
      <p:ext uri="{BB962C8B-B14F-4D97-AF65-F5344CB8AC3E}">
        <p14:creationId xmlns:p14="http://schemas.microsoft.com/office/powerpoint/2010/main" val="3487526954"/>
      </p:ext>
    </p:extLst>
  </p:cSld>
  <p:clrMapOvr>
    <a:masterClrMapping/>
  </p:clrMapOvr>
  <mc:AlternateContent xmlns:mc="http://schemas.openxmlformats.org/markup-compatibility/2006" xmlns:p14="http://schemas.microsoft.com/office/powerpoint/2010/main">
    <mc:Choice Requires="p14">
      <p:transition spd="slow" p14:dur="2000" advTm="16789"/>
    </mc:Choice>
    <mc:Fallback xmlns="">
      <p:transition spd="slow" advTm="167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1403F4A-660D-6B95-7DE5-771EAB6C70AE}"/>
              </a:ext>
            </a:extLst>
          </p:cNvPr>
          <p:cNvSpPr/>
          <p:nvPr/>
        </p:nvSpPr>
        <p:spPr>
          <a:xfrm>
            <a:off x="0" y="0"/>
            <a:ext cx="12192000" cy="6857999"/>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ローチャート: 記憶データ 2">
            <a:extLst>
              <a:ext uri="{FF2B5EF4-FFF2-40B4-BE49-F238E27FC236}">
                <a16:creationId xmlns:a16="http://schemas.microsoft.com/office/drawing/2014/main" id="{95859537-7DB5-2A49-E6E8-CC69BD3C8BFE}"/>
              </a:ext>
            </a:extLst>
          </p:cNvPr>
          <p:cNvSpPr/>
          <p:nvPr/>
        </p:nvSpPr>
        <p:spPr>
          <a:xfrm>
            <a:off x="-800438" y="-1"/>
            <a:ext cx="5359328" cy="6858000"/>
          </a:xfrm>
          <a:prstGeom prst="flowChartOnlineStorage">
            <a:avLst/>
          </a:prstGeom>
          <a:gradFill flip="none" rotWithShape="1">
            <a:gsLst>
              <a:gs pos="0">
                <a:srgbClr val="1B95D4">
                  <a:alpha val="60000"/>
                </a:srgbClr>
              </a:gs>
              <a:gs pos="82000">
                <a:srgbClr val="B7D100">
                  <a:alpha val="60104"/>
                </a:srgbClr>
              </a:gs>
              <a:gs pos="100000">
                <a:srgbClr val="FFF000">
                  <a:lumMod val="100000"/>
                  <a:alpha val="59850"/>
                </a:srgbClr>
              </a:gs>
            </a:gsLst>
            <a:lin ang="8100000" scaled="1"/>
            <a:tileRect/>
          </a:gradFill>
          <a:ln>
            <a:noFill/>
          </a:ln>
          <a:effectLst>
            <a:innerShdw blurRad="63500" dist="50800" dir="8100000">
              <a:schemeClr val="bg1">
                <a:lumMod val="95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 6">
            <a:extLst>
              <a:ext uri="{FF2B5EF4-FFF2-40B4-BE49-F238E27FC236}">
                <a16:creationId xmlns:a16="http://schemas.microsoft.com/office/drawing/2014/main" id="{96947CAB-B83A-0532-3605-342A9C2E1781}"/>
              </a:ext>
            </a:extLst>
          </p:cNvPr>
          <p:cNvSpPr/>
          <p:nvPr/>
        </p:nvSpPr>
        <p:spPr>
          <a:xfrm>
            <a:off x="4667637" y="918274"/>
            <a:ext cx="6863101" cy="5021452"/>
          </a:xfrm>
          <a:prstGeom prst="roundRect">
            <a:avLst>
              <a:gd name="adj" fmla="val 7099"/>
            </a:avLst>
          </a:prstGeom>
          <a:solidFill>
            <a:srgbClr val="F6F6F6"/>
          </a:solidFill>
          <a:ln>
            <a:noFill/>
          </a:ln>
          <a:effectLst>
            <a:outerShdw blurRad="277107" dist="144013" dir="27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7A724F21-16B2-1A16-B595-FCEF46618DE5}"/>
              </a:ext>
            </a:extLst>
          </p:cNvPr>
          <p:cNvPicPr>
            <a:picLocks noChangeAspect="1"/>
          </p:cNvPicPr>
          <p:nvPr/>
        </p:nvPicPr>
        <p:blipFill>
          <a:blip r:embed="rId5"/>
          <a:stretch>
            <a:fillRect/>
          </a:stretch>
        </p:blipFill>
        <p:spPr>
          <a:xfrm>
            <a:off x="10487011" y="5212437"/>
            <a:ext cx="436805" cy="382688"/>
          </a:xfrm>
          <a:prstGeom prst="rect">
            <a:avLst/>
          </a:prstGeom>
        </p:spPr>
      </p:pic>
      <p:sp>
        <p:nvSpPr>
          <p:cNvPr id="9" name="テキスト ボックス 8">
            <a:extLst>
              <a:ext uri="{FF2B5EF4-FFF2-40B4-BE49-F238E27FC236}">
                <a16:creationId xmlns:a16="http://schemas.microsoft.com/office/drawing/2014/main" id="{4002FB1B-894A-33DA-1CCB-BC8157CBB111}"/>
              </a:ext>
            </a:extLst>
          </p:cNvPr>
          <p:cNvSpPr txBox="1"/>
          <p:nvPr/>
        </p:nvSpPr>
        <p:spPr>
          <a:xfrm>
            <a:off x="5987966" y="1809176"/>
            <a:ext cx="1932084" cy="400110"/>
          </a:xfrm>
          <a:prstGeom prst="rect">
            <a:avLst/>
          </a:prstGeom>
          <a:noFill/>
        </p:spPr>
        <p:txBody>
          <a:bodyPr wrap="square" rtlCol="0">
            <a:spAutoFit/>
          </a:bodyPr>
          <a:lstStyle/>
          <a:p>
            <a:pPr algn="ctr"/>
            <a:r>
              <a:rPr kumimoji="1" lang="en-US" altLang="ja-JP" sz="2000" b="1" dirty="0">
                <a:latin typeface="Tsukushi A Round Gothic Regular" panose="02020400000000000000" pitchFamily="18" charset="-128"/>
                <a:ea typeface="Tsukushi A Round Gothic Regular" panose="02020400000000000000" pitchFamily="18" charset="-128"/>
              </a:rPr>
              <a:t>01.</a:t>
            </a:r>
            <a:r>
              <a:rPr kumimoji="1" lang="ja-JP" altLang="en-US" sz="2000" b="1">
                <a:latin typeface="Tsukushi A Round Gothic Regular" panose="02020400000000000000" pitchFamily="18" charset="-128"/>
                <a:ea typeface="Tsukushi A Round Gothic Regular" panose="02020400000000000000" pitchFamily="18" charset="-128"/>
              </a:rPr>
              <a:t>コンセプト</a:t>
            </a:r>
          </a:p>
        </p:txBody>
      </p:sp>
      <p:pic>
        <p:nvPicPr>
          <p:cNvPr id="15" name="図 14" descr="アイコン&#10;&#10;自動的に生成された説明">
            <a:extLst>
              <a:ext uri="{FF2B5EF4-FFF2-40B4-BE49-F238E27FC236}">
                <a16:creationId xmlns:a16="http://schemas.microsoft.com/office/drawing/2014/main" id="{B2952324-B267-3F4A-1411-AF6A7A6024CA}"/>
              </a:ext>
            </a:extLst>
          </p:cNvPr>
          <p:cNvPicPr>
            <a:picLocks noChangeAspect="1"/>
          </p:cNvPicPr>
          <p:nvPr/>
        </p:nvPicPr>
        <p:blipFill>
          <a:blip r:embed="rId6"/>
          <a:stretch>
            <a:fillRect/>
          </a:stretch>
        </p:blipFill>
        <p:spPr>
          <a:xfrm>
            <a:off x="5405756" y="2852488"/>
            <a:ext cx="392576" cy="392576"/>
          </a:xfrm>
          <a:prstGeom prst="rect">
            <a:avLst/>
          </a:prstGeom>
        </p:spPr>
      </p:pic>
      <p:pic>
        <p:nvPicPr>
          <p:cNvPr id="20" name="図 19" descr="アイコン&#10;&#10;自動的に生成された説明">
            <a:extLst>
              <a:ext uri="{FF2B5EF4-FFF2-40B4-BE49-F238E27FC236}">
                <a16:creationId xmlns:a16="http://schemas.microsoft.com/office/drawing/2014/main" id="{7B9E91AD-376A-1D3D-25A0-B1B61EC5DD5E}"/>
              </a:ext>
            </a:extLst>
          </p:cNvPr>
          <p:cNvPicPr>
            <a:picLocks noChangeAspect="1"/>
          </p:cNvPicPr>
          <p:nvPr/>
        </p:nvPicPr>
        <p:blipFill>
          <a:blip r:embed="rId7"/>
          <a:stretch>
            <a:fillRect/>
          </a:stretch>
        </p:blipFill>
        <p:spPr>
          <a:xfrm>
            <a:off x="5423326" y="1809176"/>
            <a:ext cx="375006" cy="375006"/>
          </a:xfrm>
          <a:prstGeom prst="rect">
            <a:avLst/>
          </a:prstGeom>
        </p:spPr>
      </p:pic>
      <p:pic>
        <p:nvPicPr>
          <p:cNvPr id="22" name="図 21" descr="アイコン&#10;&#10;自動的に生成された説明">
            <a:extLst>
              <a:ext uri="{FF2B5EF4-FFF2-40B4-BE49-F238E27FC236}">
                <a16:creationId xmlns:a16="http://schemas.microsoft.com/office/drawing/2014/main" id="{426ED705-89BA-7F82-16DC-795411F63C90}"/>
              </a:ext>
            </a:extLst>
          </p:cNvPr>
          <p:cNvPicPr>
            <a:picLocks noChangeAspect="1"/>
          </p:cNvPicPr>
          <p:nvPr/>
        </p:nvPicPr>
        <p:blipFill>
          <a:blip r:embed="rId8"/>
          <a:stretch>
            <a:fillRect/>
          </a:stretch>
        </p:blipFill>
        <p:spPr>
          <a:xfrm>
            <a:off x="5405756" y="4026537"/>
            <a:ext cx="392576" cy="392576"/>
          </a:xfrm>
          <a:prstGeom prst="rect">
            <a:avLst/>
          </a:prstGeom>
        </p:spPr>
      </p:pic>
      <p:sp>
        <p:nvSpPr>
          <p:cNvPr id="23" name="テキスト ボックス 22">
            <a:extLst>
              <a:ext uri="{FF2B5EF4-FFF2-40B4-BE49-F238E27FC236}">
                <a16:creationId xmlns:a16="http://schemas.microsoft.com/office/drawing/2014/main" id="{7CB42775-F0F5-2A1E-91F2-81F3DAEE4643}"/>
              </a:ext>
            </a:extLst>
          </p:cNvPr>
          <p:cNvSpPr txBox="1"/>
          <p:nvPr/>
        </p:nvSpPr>
        <p:spPr>
          <a:xfrm>
            <a:off x="5316464" y="1146035"/>
            <a:ext cx="1491114" cy="369332"/>
          </a:xfrm>
          <a:prstGeom prst="rect">
            <a:avLst/>
          </a:prstGeom>
          <a:noFill/>
        </p:spPr>
        <p:txBody>
          <a:bodyPr wrap="none" rtlCol="0">
            <a:spAutoFit/>
          </a:bodyPr>
          <a:lstStyle/>
          <a:p>
            <a:r>
              <a:rPr kumimoji="1" lang="en-US" altLang="ja-JP" b="1" dirty="0">
                <a:solidFill>
                  <a:schemeClr val="bg2">
                    <a:lumMod val="50000"/>
                  </a:schemeClr>
                </a:solidFill>
                <a:latin typeface="Tsukushi A Round Gothic Regular" panose="02020400000000000000" pitchFamily="18" charset="-128"/>
                <a:ea typeface="Tsukushi A Round Gothic Regular" panose="02020400000000000000" pitchFamily="18" charset="-128"/>
              </a:rPr>
              <a:t>CONTENTS</a:t>
            </a:r>
            <a:endParaRPr kumimoji="1" lang="ja-JP" altLang="en-US" b="1">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24" name="テキスト ボックス 23">
            <a:extLst>
              <a:ext uri="{FF2B5EF4-FFF2-40B4-BE49-F238E27FC236}">
                <a16:creationId xmlns:a16="http://schemas.microsoft.com/office/drawing/2014/main" id="{3B10C9AD-04DA-2A19-A194-AFFA8583508A}"/>
              </a:ext>
            </a:extLst>
          </p:cNvPr>
          <p:cNvSpPr txBox="1"/>
          <p:nvPr/>
        </p:nvSpPr>
        <p:spPr>
          <a:xfrm>
            <a:off x="5987966" y="2858139"/>
            <a:ext cx="1347986" cy="400110"/>
          </a:xfrm>
          <a:prstGeom prst="rect">
            <a:avLst/>
          </a:prstGeom>
          <a:noFill/>
        </p:spPr>
        <p:txBody>
          <a:bodyPr wrap="square" rtlCol="0">
            <a:spAutoFit/>
          </a:bodyPr>
          <a:lstStyle/>
          <a:p>
            <a:pPr algn="ctr"/>
            <a:r>
              <a:rPr kumimoji="1" lang="en-US" altLang="ja-JP" sz="2000" b="1" dirty="0">
                <a:latin typeface="Tsukushi A Round Gothic Regular" panose="02020400000000000000" pitchFamily="18" charset="-128"/>
                <a:ea typeface="Tsukushi A Round Gothic Regular" panose="02020400000000000000" pitchFamily="18" charset="-128"/>
              </a:rPr>
              <a:t>02.</a:t>
            </a:r>
            <a:r>
              <a:rPr kumimoji="1" lang="ja-JP" altLang="en-US" sz="2000" b="1">
                <a:latin typeface="Tsukushi A Round Gothic Regular" panose="02020400000000000000" pitchFamily="18" charset="-128"/>
                <a:ea typeface="Tsukushi A Round Gothic Regular" panose="02020400000000000000" pitchFamily="18" charset="-128"/>
              </a:rPr>
              <a:t>種　類</a:t>
            </a:r>
          </a:p>
        </p:txBody>
      </p:sp>
      <p:sp>
        <p:nvSpPr>
          <p:cNvPr id="26" name="テキスト ボックス 25">
            <a:extLst>
              <a:ext uri="{FF2B5EF4-FFF2-40B4-BE49-F238E27FC236}">
                <a16:creationId xmlns:a16="http://schemas.microsoft.com/office/drawing/2014/main" id="{25F38D9E-1232-55BA-F5D4-9090A16EB8ED}"/>
              </a:ext>
            </a:extLst>
          </p:cNvPr>
          <p:cNvSpPr txBox="1"/>
          <p:nvPr/>
        </p:nvSpPr>
        <p:spPr>
          <a:xfrm>
            <a:off x="5987966" y="4033757"/>
            <a:ext cx="1358110" cy="400110"/>
          </a:xfrm>
          <a:prstGeom prst="rect">
            <a:avLst/>
          </a:prstGeom>
          <a:noFill/>
        </p:spPr>
        <p:txBody>
          <a:bodyPr wrap="square" rtlCol="0">
            <a:spAutoFit/>
          </a:bodyPr>
          <a:lstStyle/>
          <a:p>
            <a:pPr algn="ctr"/>
            <a:r>
              <a:rPr kumimoji="1" lang="en-US" altLang="ja-JP" sz="2000" b="1" dirty="0">
                <a:latin typeface="Tsukushi A Round Gothic Regular" panose="02020400000000000000" pitchFamily="18" charset="-128"/>
                <a:ea typeface="Tsukushi A Round Gothic Regular" panose="02020400000000000000" pitchFamily="18" charset="-128"/>
              </a:rPr>
              <a:t>03.</a:t>
            </a:r>
            <a:r>
              <a:rPr kumimoji="1" lang="ja-JP" altLang="en-US" sz="2000" b="1">
                <a:latin typeface="Tsukushi A Round Gothic Regular" panose="02020400000000000000" pitchFamily="18" charset="-128"/>
                <a:ea typeface="Tsukushi A Round Gothic Regular" panose="02020400000000000000" pitchFamily="18" charset="-128"/>
              </a:rPr>
              <a:t>ルール</a:t>
            </a:r>
          </a:p>
        </p:txBody>
      </p:sp>
      <p:sp>
        <p:nvSpPr>
          <p:cNvPr id="27" name="テキスト ボックス 26">
            <a:extLst>
              <a:ext uri="{FF2B5EF4-FFF2-40B4-BE49-F238E27FC236}">
                <a16:creationId xmlns:a16="http://schemas.microsoft.com/office/drawing/2014/main" id="{928EADB3-8C71-ACDF-B605-CD1317C241C5}"/>
              </a:ext>
            </a:extLst>
          </p:cNvPr>
          <p:cNvSpPr txBox="1"/>
          <p:nvPr/>
        </p:nvSpPr>
        <p:spPr>
          <a:xfrm>
            <a:off x="7997214" y="1816710"/>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デザイン</a:t>
            </a:r>
          </a:p>
        </p:txBody>
      </p:sp>
      <p:sp>
        <p:nvSpPr>
          <p:cNvPr id="28" name="テキスト ボックス 27">
            <a:extLst>
              <a:ext uri="{FF2B5EF4-FFF2-40B4-BE49-F238E27FC236}">
                <a16:creationId xmlns:a16="http://schemas.microsoft.com/office/drawing/2014/main" id="{B6B4AA48-F015-8673-6193-00B677A11141}"/>
              </a:ext>
            </a:extLst>
          </p:cNvPr>
          <p:cNvSpPr txBox="1"/>
          <p:nvPr/>
        </p:nvSpPr>
        <p:spPr>
          <a:xfrm>
            <a:off x="7997214" y="2176479"/>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カラー</a:t>
            </a:r>
          </a:p>
        </p:txBody>
      </p:sp>
      <p:sp>
        <p:nvSpPr>
          <p:cNvPr id="29" name="テキスト ボックス 28">
            <a:extLst>
              <a:ext uri="{FF2B5EF4-FFF2-40B4-BE49-F238E27FC236}">
                <a16:creationId xmlns:a16="http://schemas.microsoft.com/office/drawing/2014/main" id="{0621492D-B0DB-4D4C-FA3B-6705383659DB}"/>
              </a:ext>
            </a:extLst>
          </p:cNvPr>
          <p:cNvSpPr txBox="1"/>
          <p:nvPr/>
        </p:nvSpPr>
        <p:spPr>
          <a:xfrm>
            <a:off x="7997214" y="2905058"/>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基本組み</a:t>
            </a:r>
          </a:p>
        </p:txBody>
      </p:sp>
      <p:sp>
        <p:nvSpPr>
          <p:cNvPr id="30" name="テキスト ボックス 29">
            <a:extLst>
              <a:ext uri="{FF2B5EF4-FFF2-40B4-BE49-F238E27FC236}">
                <a16:creationId xmlns:a16="http://schemas.microsoft.com/office/drawing/2014/main" id="{C8372EC2-223E-44B1-CCB1-6DD28A69B13A}"/>
              </a:ext>
            </a:extLst>
          </p:cNvPr>
          <p:cNvSpPr txBox="1"/>
          <p:nvPr/>
        </p:nvSpPr>
        <p:spPr>
          <a:xfrm>
            <a:off x="7997214" y="3262705"/>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会場毎</a:t>
            </a:r>
          </a:p>
        </p:txBody>
      </p:sp>
      <p:sp>
        <p:nvSpPr>
          <p:cNvPr id="31" name="テキスト ボックス 30">
            <a:extLst>
              <a:ext uri="{FF2B5EF4-FFF2-40B4-BE49-F238E27FC236}">
                <a16:creationId xmlns:a16="http://schemas.microsoft.com/office/drawing/2014/main" id="{0BF991A6-9B88-85A7-FE18-51215D7456BB}"/>
              </a:ext>
            </a:extLst>
          </p:cNvPr>
          <p:cNvSpPr txBox="1"/>
          <p:nvPr/>
        </p:nvSpPr>
        <p:spPr>
          <a:xfrm>
            <a:off x="7997214" y="4076621"/>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ホワイトスペース</a:t>
            </a:r>
          </a:p>
        </p:txBody>
      </p:sp>
      <p:sp>
        <p:nvSpPr>
          <p:cNvPr id="32" name="テキスト ボックス 31">
            <a:extLst>
              <a:ext uri="{FF2B5EF4-FFF2-40B4-BE49-F238E27FC236}">
                <a16:creationId xmlns:a16="http://schemas.microsoft.com/office/drawing/2014/main" id="{A8CA7F4D-C7C1-633C-CE10-130E100214A7}"/>
              </a:ext>
            </a:extLst>
          </p:cNvPr>
          <p:cNvSpPr txBox="1"/>
          <p:nvPr/>
        </p:nvSpPr>
        <p:spPr>
          <a:xfrm>
            <a:off x="7997214" y="4440266"/>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背景色</a:t>
            </a:r>
          </a:p>
        </p:txBody>
      </p:sp>
      <p:sp>
        <p:nvSpPr>
          <p:cNvPr id="33" name="テキスト ボックス 32">
            <a:extLst>
              <a:ext uri="{FF2B5EF4-FFF2-40B4-BE49-F238E27FC236}">
                <a16:creationId xmlns:a16="http://schemas.microsoft.com/office/drawing/2014/main" id="{A802AFD8-9B27-7544-DC19-A805968DD759}"/>
              </a:ext>
            </a:extLst>
          </p:cNvPr>
          <p:cNvSpPr txBox="1"/>
          <p:nvPr/>
        </p:nvSpPr>
        <p:spPr>
          <a:xfrm>
            <a:off x="7997214" y="4803911"/>
            <a:ext cx="1932084"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形状</a:t>
            </a:r>
          </a:p>
        </p:txBody>
      </p:sp>
      <p:sp>
        <p:nvSpPr>
          <p:cNvPr id="34" name="テキスト ボックス 33">
            <a:extLst>
              <a:ext uri="{FF2B5EF4-FFF2-40B4-BE49-F238E27FC236}">
                <a16:creationId xmlns:a16="http://schemas.microsoft.com/office/drawing/2014/main" id="{88D39D04-2C6B-A52F-4A93-7CF00E79E53B}"/>
              </a:ext>
            </a:extLst>
          </p:cNvPr>
          <p:cNvSpPr txBox="1"/>
          <p:nvPr/>
        </p:nvSpPr>
        <p:spPr>
          <a:xfrm>
            <a:off x="7997214" y="5167555"/>
            <a:ext cx="2149876" cy="338554"/>
          </a:xfrm>
          <a:prstGeom prst="rect">
            <a:avLst/>
          </a:prstGeom>
          <a:noFill/>
        </p:spPr>
        <p:txBody>
          <a:bodyPr wrap="square" rtlCol="0">
            <a:spAutoFit/>
          </a:bodyPr>
          <a:lstStyle/>
          <a:p>
            <a:r>
              <a:rPr kumimoji="1" lang="ja-JP" altLang="en-US" sz="1600">
                <a:latin typeface="Tsukushi A Round Gothic Regular" panose="02020400000000000000" pitchFamily="18" charset="-128"/>
                <a:ea typeface="Tsukushi A Round Gothic Regular" panose="02020400000000000000" pitchFamily="18" charset="-128"/>
              </a:rPr>
              <a:t>最小サイズ</a:t>
            </a:r>
          </a:p>
        </p:txBody>
      </p:sp>
      <p:cxnSp>
        <p:nvCxnSpPr>
          <p:cNvPr id="36" name="直線コネクタ 35">
            <a:extLst>
              <a:ext uri="{FF2B5EF4-FFF2-40B4-BE49-F238E27FC236}">
                <a16:creationId xmlns:a16="http://schemas.microsoft.com/office/drawing/2014/main" id="{581375E4-7960-FDBD-74CB-332313D544C6}"/>
              </a:ext>
            </a:extLst>
          </p:cNvPr>
          <p:cNvCxnSpPr>
            <a:cxnSpLocks/>
          </p:cNvCxnSpPr>
          <p:nvPr/>
        </p:nvCxnSpPr>
        <p:spPr>
          <a:xfrm>
            <a:off x="4667637" y="1318053"/>
            <a:ext cx="575876" cy="0"/>
          </a:xfrm>
          <a:prstGeom prst="line">
            <a:avLst/>
          </a:prstGeom>
          <a:l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pic>
        <p:nvPicPr>
          <p:cNvPr id="11" name="図 10" descr="ダイアグラム&#10;&#10;自動的に生成された説明">
            <a:extLst>
              <a:ext uri="{FF2B5EF4-FFF2-40B4-BE49-F238E27FC236}">
                <a16:creationId xmlns:a16="http://schemas.microsoft.com/office/drawing/2014/main" id="{61087F91-D4A4-91A4-4B3E-97FA17DE39EF}"/>
              </a:ext>
            </a:extLst>
          </p:cNvPr>
          <p:cNvPicPr>
            <a:picLocks noChangeAspect="1"/>
          </p:cNvPicPr>
          <p:nvPr/>
        </p:nvPicPr>
        <p:blipFill>
          <a:blip r:embed="rId9">
            <a:alphaModFix amt="26000"/>
          </a:blip>
          <a:srcRect l="58536" t="12059" r="12932" b="16745"/>
          <a:stretch>
            <a:fillRect/>
          </a:stretch>
        </p:blipFill>
        <p:spPr>
          <a:xfrm>
            <a:off x="-800438" y="-1"/>
            <a:ext cx="5359328" cy="6858000"/>
          </a:xfrm>
          <a:custGeom>
            <a:avLst/>
            <a:gdLst>
              <a:gd name="connsiteX0" fmla="*/ 893400 w 5359328"/>
              <a:gd name="connsiteY0" fmla="*/ 0 h 6858000"/>
              <a:gd name="connsiteX1" fmla="*/ 5359328 w 5359328"/>
              <a:gd name="connsiteY1" fmla="*/ 0 h 6858000"/>
              <a:gd name="connsiteX2" fmla="*/ 4465928 w 5359328"/>
              <a:gd name="connsiteY2" fmla="*/ 3429000 h 6858000"/>
              <a:gd name="connsiteX3" fmla="*/ 5359328 w 5359328"/>
              <a:gd name="connsiteY3" fmla="*/ 6858000 h 6858000"/>
              <a:gd name="connsiteX4" fmla="*/ 893400 w 5359328"/>
              <a:gd name="connsiteY4" fmla="*/ 6858000 h 6858000"/>
              <a:gd name="connsiteX5" fmla="*/ 0 w 5359328"/>
              <a:gd name="connsiteY5" fmla="*/ 3429000 h 6858000"/>
              <a:gd name="connsiteX6" fmla="*/ 893400 w 5359328"/>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9328" h="6858000">
                <a:moveTo>
                  <a:pt x="893400" y="0"/>
                </a:moveTo>
                <a:lnTo>
                  <a:pt x="5359328" y="0"/>
                </a:lnTo>
                <a:cubicBezTo>
                  <a:pt x="4865734" y="0"/>
                  <a:pt x="4465928" y="1535506"/>
                  <a:pt x="4465928" y="3429000"/>
                </a:cubicBezTo>
                <a:cubicBezTo>
                  <a:pt x="4465928" y="5322494"/>
                  <a:pt x="4865734" y="6858000"/>
                  <a:pt x="5359328" y="6858000"/>
                </a:cubicBezTo>
                <a:lnTo>
                  <a:pt x="893400" y="6858000"/>
                </a:lnTo>
                <a:cubicBezTo>
                  <a:pt x="399806" y="6858000"/>
                  <a:pt x="0" y="5322494"/>
                  <a:pt x="0" y="3429000"/>
                </a:cubicBezTo>
                <a:cubicBezTo>
                  <a:pt x="0" y="1535506"/>
                  <a:pt x="399806" y="0"/>
                  <a:pt x="893400" y="0"/>
                </a:cubicBezTo>
                <a:close/>
              </a:path>
            </a:pathLst>
          </a:custGeom>
        </p:spPr>
      </p:pic>
      <p:pic>
        <p:nvPicPr>
          <p:cNvPr id="16" name="オーディオ 15">
            <a:extLst>
              <a:ext uri="{FF2B5EF4-FFF2-40B4-BE49-F238E27FC236}">
                <a16:creationId xmlns:a16="http://schemas.microsoft.com/office/drawing/2014/main" id="{B0A4FD0F-B8C6-3086-CD79-360FDEF96D83}"/>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163300" y="5829300"/>
            <a:ext cx="812800" cy="812800"/>
          </a:xfrm>
          <a:prstGeom prst="rect">
            <a:avLst/>
          </a:prstGeom>
        </p:spPr>
      </p:pic>
      <p:sp>
        <p:nvSpPr>
          <p:cNvPr id="4" name="テキスト ボックス 3">
            <a:extLst>
              <a:ext uri="{FF2B5EF4-FFF2-40B4-BE49-F238E27FC236}">
                <a16:creationId xmlns:a16="http://schemas.microsoft.com/office/drawing/2014/main" id="{3E0DBA77-DDF3-301C-21DD-4BE2CCD79528}"/>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1</a:t>
            </a:r>
            <a:endParaRPr kumimoji="1" lang="ja-JP" altLang="en-US" sz="1050"/>
          </a:p>
        </p:txBody>
      </p:sp>
    </p:spTree>
    <p:extLst>
      <p:ext uri="{BB962C8B-B14F-4D97-AF65-F5344CB8AC3E}">
        <p14:creationId xmlns:p14="http://schemas.microsoft.com/office/powerpoint/2010/main" val="1905858601"/>
      </p:ext>
    </p:extLst>
  </p:cSld>
  <p:clrMapOvr>
    <a:masterClrMapping/>
  </p:clrMapOvr>
  <mc:AlternateContent xmlns:mc="http://schemas.openxmlformats.org/markup-compatibility/2006" xmlns:p14="http://schemas.microsoft.com/office/powerpoint/2010/main">
    <mc:Choice Requires="p14">
      <p:transition spd="slow" p14:dur="2000" advTm="9683"/>
    </mc:Choice>
    <mc:Fallback xmlns="">
      <p:transition spd="slow" advTm="96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1DFC940-EBE2-1441-0220-DF3DE82ED424}"/>
              </a:ext>
            </a:extLst>
          </p:cNvPr>
          <p:cNvSpPr/>
          <p:nvPr/>
        </p:nvSpPr>
        <p:spPr>
          <a:xfrm>
            <a:off x="0" y="0"/>
            <a:ext cx="12192000" cy="6858000"/>
          </a:xfrm>
          <a:prstGeom prst="rect">
            <a:avLst/>
          </a:prstGeom>
          <a:solidFill>
            <a:srgbClr val="EBF2DC">
              <a:alpha val="30000"/>
            </a:srgbClr>
          </a:solidFill>
          <a:ln w="603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オーディオ 7">
            <a:extLst>
              <a:ext uri="{FF2B5EF4-FFF2-40B4-BE49-F238E27FC236}">
                <a16:creationId xmlns:a16="http://schemas.microsoft.com/office/drawing/2014/main" id="{3FCE7C44-A33C-6A34-8C50-40DCF45B60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
        <p:nvSpPr>
          <p:cNvPr id="2" name="object 12">
            <a:extLst>
              <a:ext uri="{FF2B5EF4-FFF2-40B4-BE49-F238E27FC236}">
                <a16:creationId xmlns:a16="http://schemas.microsoft.com/office/drawing/2014/main" id="{DB862A7A-5790-3262-6EBD-6E5169068035}"/>
              </a:ext>
            </a:extLst>
          </p:cNvPr>
          <p:cNvSpPr txBox="1"/>
          <p:nvPr/>
        </p:nvSpPr>
        <p:spPr>
          <a:xfrm>
            <a:off x="4800559" y="2142918"/>
            <a:ext cx="2590881" cy="289823"/>
          </a:xfrm>
          <a:prstGeom prst="rect">
            <a:avLst/>
          </a:prstGeom>
        </p:spPr>
        <p:txBody>
          <a:bodyPr vert="horz" wrap="square" lIns="0" tIns="12700" rIns="0" bIns="0" rtlCol="0">
            <a:spAutoFit/>
          </a:bodyPr>
          <a:lstStyle/>
          <a:p>
            <a:pPr marL="12700">
              <a:lnSpc>
                <a:spcPct val="100000"/>
              </a:lnSpc>
              <a:spcBef>
                <a:spcPts val="100"/>
              </a:spcBef>
            </a:pPr>
            <a:r>
              <a:rPr lang="en-US" sz="1800" b="1" dirty="0" err="1">
                <a:solidFill>
                  <a:schemeClr val="accent3">
                    <a:lumMod val="75000"/>
                  </a:schemeClr>
                </a:solidFill>
                <a:latin typeface="Tsukushi A Round Gothic Bold" panose="02020400000000000000" pitchFamily="18" charset="-128"/>
                <a:ea typeface="Tsukushi A Round Gothic Bold" panose="02020400000000000000" pitchFamily="18" charset="-128"/>
                <a:cs typeface="YuGothic"/>
              </a:rPr>
              <a:t>ロゴについてのお問合せ</a:t>
            </a:r>
            <a:endParaRPr sz="1800" b="1" dirty="0">
              <a:solidFill>
                <a:schemeClr val="accent3">
                  <a:lumMod val="75000"/>
                </a:schemeClr>
              </a:solidFill>
              <a:latin typeface="Tsukushi A Round Gothic Bold" panose="02020400000000000000" pitchFamily="18" charset="-128"/>
              <a:ea typeface="Tsukushi A Round Gothic Bold" panose="02020400000000000000" pitchFamily="18" charset="-128"/>
              <a:cs typeface="YuGothic"/>
            </a:endParaRPr>
          </a:p>
        </p:txBody>
      </p:sp>
      <p:sp>
        <p:nvSpPr>
          <p:cNvPr id="4" name="正方形/長方形 3">
            <a:extLst>
              <a:ext uri="{FF2B5EF4-FFF2-40B4-BE49-F238E27FC236}">
                <a16:creationId xmlns:a16="http://schemas.microsoft.com/office/drawing/2014/main" id="{0FABACD4-B3FC-4ADD-4B2D-46A16A4B7C9D}"/>
              </a:ext>
            </a:extLst>
          </p:cNvPr>
          <p:cNvSpPr/>
          <p:nvPr/>
        </p:nvSpPr>
        <p:spPr>
          <a:xfrm>
            <a:off x="1864849" y="2622690"/>
            <a:ext cx="8462302" cy="2743187"/>
          </a:xfrm>
          <a:prstGeom prst="rect">
            <a:avLst/>
          </a:prstGeom>
          <a:solidFill>
            <a:schemeClr val="bg1"/>
          </a:solidFill>
          <a:ln w="34925">
            <a:solidFill>
              <a:schemeClr val="bg1"/>
            </a:solidFill>
          </a:ln>
          <a:effectLst>
            <a:innerShdw blurRad="63500" dist="50800" dir="18900000">
              <a:prstClr val="black">
                <a:alpha val="35292"/>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ea typeface="BIZ UDGothic" panose="020B0400000000000000" pitchFamily="49" charset="-128"/>
              </a:rPr>
              <a:t>展示会運営</a:t>
            </a:r>
            <a:r>
              <a:rPr kumimoji="1" lang="ja-JP" altLang="en-US" dirty="0">
                <a:solidFill>
                  <a:schemeClr val="tx1"/>
                </a:solidFill>
                <a:ea typeface="BIZ UDGothic" panose="020B0400000000000000" pitchFamily="49" charset="-128"/>
              </a:rPr>
              <a:t>事務局　株式会社大成社</a:t>
            </a:r>
            <a:endParaRPr kumimoji="1" lang="en-US" altLang="ja-JP" dirty="0">
              <a:solidFill>
                <a:schemeClr val="tx1"/>
              </a:solidFill>
              <a:ea typeface="BIZ UDGothic" panose="020B0400000000000000" pitchFamily="49" charset="-128"/>
            </a:endParaRPr>
          </a:p>
          <a:p>
            <a:pPr algn="ctr"/>
            <a:endParaRPr lang="en-US" altLang="ja-JP" dirty="0">
              <a:solidFill>
                <a:schemeClr val="tx1"/>
              </a:solidFill>
              <a:ea typeface="BIZ UDGothic" panose="020B0400000000000000" pitchFamily="49" charset="-128"/>
            </a:endParaRPr>
          </a:p>
          <a:p>
            <a:pPr algn="ctr"/>
            <a:r>
              <a:rPr kumimoji="1" lang="en-US" altLang="ja-JP" dirty="0">
                <a:solidFill>
                  <a:schemeClr val="tx1"/>
                </a:solidFill>
                <a:ea typeface="BIZ UDGothic" panose="020B0400000000000000" pitchFamily="49" charset="-128"/>
              </a:rPr>
              <a:t>E-mail</a:t>
            </a:r>
            <a:r>
              <a:rPr kumimoji="1" lang="ja-JP" altLang="en-US" dirty="0">
                <a:solidFill>
                  <a:schemeClr val="tx1"/>
                </a:solidFill>
                <a:ea typeface="BIZ UDGothic" panose="020B0400000000000000" pitchFamily="49" charset="-128"/>
              </a:rPr>
              <a:t>　</a:t>
            </a:r>
            <a:r>
              <a:rPr kumimoji="1" lang="en-US" altLang="ja-JP" dirty="0">
                <a:solidFill>
                  <a:schemeClr val="tx1"/>
                </a:solidFill>
                <a:ea typeface="BIZ UDGothic" panose="020B0400000000000000" pitchFamily="49" charset="-128"/>
              </a:rPr>
              <a:t>exhib-expo@taiseisha.co.jp</a:t>
            </a:r>
            <a:endParaRPr lang="en" altLang="ja-JP" dirty="0">
              <a:solidFill>
                <a:schemeClr val="tx1"/>
              </a:solidFill>
              <a:ea typeface="BIZ UDGothic" panose="020B0400000000000000" pitchFamily="49" charset="-128"/>
            </a:endParaRPr>
          </a:p>
          <a:p>
            <a:pPr algn="ctr"/>
            <a:endParaRPr lang="en" altLang="ja-JP" dirty="0">
              <a:solidFill>
                <a:schemeClr val="tx1"/>
              </a:solidFill>
              <a:ea typeface="BIZ UDGothic" panose="020B0400000000000000" pitchFamily="49" charset="-128"/>
            </a:endParaRPr>
          </a:p>
          <a:p>
            <a:pPr algn="ctr"/>
            <a:r>
              <a:rPr lang="ja-JP" altLang="en-US" dirty="0">
                <a:solidFill>
                  <a:schemeClr val="tx1"/>
                </a:solidFill>
                <a:ea typeface="BIZ UDGothic" panose="020B0400000000000000" pitchFamily="49" charset="-128"/>
              </a:rPr>
              <a:t>メールでのお問合せがスムーズです。</a:t>
            </a:r>
            <a:endParaRPr lang="en" altLang="ja-JP" dirty="0">
              <a:solidFill>
                <a:schemeClr val="tx1"/>
              </a:solidFill>
              <a:ea typeface="BIZ UDGothic" panose="020B0400000000000000" pitchFamily="49" charset="-128"/>
            </a:endParaRPr>
          </a:p>
        </p:txBody>
      </p:sp>
      <p:sp>
        <p:nvSpPr>
          <p:cNvPr id="6" name="正方形/長方形 5">
            <a:extLst>
              <a:ext uri="{FF2B5EF4-FFF2-40B4-BE49-F238E27FC236}">
                <a16:creationId xmlns:a16="http://schemas.microsoft.com/office/drawing/2014/main" id="{E3108DF5-3163-D4A9-0340-9494D2548046}"/>
              </a:ext>
            </a:extLst>
          </p:cNvPr>
          <p:cNvSpPr/>
          <p:nvPr/>
        </p:nvSpPr>
        <p:spPr>
          <a:xfrm>
            <a:off x="1864849" y="2622690"/>
            <a:ext cx="8462302" cy="2743187"/>
          </a:xfrm>
          <a:prstGeom prst="rect">
            <a:avLst/>
          </a:prstGeom>
          <a:noFill/>
          <a:ln w="60325">
            <a:gradFill flip="none" rotWithShape="1">
              <a:gsLst>
                <a:gs pos="0">
                  <a:srgbClr val="1B95D4">
                    <a:alpha val="60000"/>
                  </a:srgbClr>
                </a:gs>
                <a:gs pos="82000">
                  <a:srgbClr val="B7D100">
                    <a:alpha val="60104"/>
                  </a:srgbClr>
                </a:gs>
                <a:gs pos="100000">
                  <a:srgbClr val="FFF000">
                    <a:lumMod val="100000"/>
                    <a:alpha val="59850"/>
                  </a:srgbClr>
                </a:gs>
              </a:gsLst>
              <a:lin ang="108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68011721"/>
      </p:ext>
    </p:extLst>
  </p:cSld>
  <p:clrMapOvr>
    <a:masterClrMapping/>
  </p:clrMapOvr>
  <mc:AlternateContent xmlns:mc="http://schemas.openxmlformats.org/markup-compatibility/2006" xmlns:p14="http://schemas.microsoft.com/office/powerpoint/2010/main">
    <mc:Choice Requires="p14">
      <p:transition spd="slow" p14:dur="2000" advTm="13827"/>
    </mc:Choice>
    <mc:Fallback xmlns="">
      <p:transition spd="slow" advTm="138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1DFC940-EBE2-1441-0220-DF3DE82ED424}"/>
              </a:ext>
            </a:extLst>
          </p:cNvPr>
          <p:cNvSpPr/>
          <p:nvPr/>
        </p:nvSpPr>
        <p:spPr>
          <a:xfrm>
            <a:off x="0" y="0"/>
            <a:ext cx="12192000" cy="6858000"/>
          </a:xfrm>
          <a:prstGeom prst="rect">
            <a:avLst/>
          </a:prstGeom>
          <a:solidFill>
            <a:srgbClr val="EBF2DC">
              <a:alpha val="30000"/>
            </a:srgbClr>
          </a:solidFill>
          <a:ln w="603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オーディオ 7">
            <a:extLst>
              <a:ext uri="{FF2B5EF4-FFF2-40B4-BE49-F238E27FC236}">
                <a16:creationId xmlns:a16="http://schemas.microsoft.com/office/drawing/2014/main" id="{4D5622E4-40DB-8E09-389B-05B8891A592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
        <p:nvSpPr>
          <p:cNvPr id="5" name="テキスト ボックス 4">
            <a:extLst>
              <a:ext uri="{FF2B5EF4-FFF2-40B4-BE49-F238E27FC236}">
                <a16:creationId xmlns:a16="http://schemas.microsoft.com/office/drawing/2014/main" id="{CA368448-6174-6AC3-0BA0-9A38581B9FD2}"/>
              </a:ext>
            </a:extLst>
          </p:cNvPr>
          <p:cNvSpPr txBox="1"/>
          <p:nvPr/>
        </p:nvSpPr>
        <p:spPr>
          <a:xfrm>
            <a:off x="4208300" y="3228945"/>
            <a:ext cx="3775393" cy="400110"/>
          </a:xfrm>
          <a:prstGeom prst="rect">
            <a:avLst/>
          </a:prstGeom>
          <a:noFill/>
        </p:spPr>
        <p:txBody>
          <a:bodyPr wrap="none" rtlCol="0">
            <a:spAutoFit/>
          </a:bodyPr>
          <a:lstStyle/>
          <a:p>
            <a:r>
              <a:rPr kumimoji="1" lang="ja-JP" altLang="en-US" sz="2000" dirty="0">
                <a:solidFill>
                  <a:schemeClr val="tx1">
                    <a:lumMod val="85000"/>
                    <a:lumOff val="15000"/>
                  </a:schemeClr>
                </a:solidFill>
              </a:rPr>
              <a:t>ご視聴ありがとうございました</a:t>
            </a:r>
          </a:p>
        </p:txBody>
      </p:sp>
      <p:sp>
        <p:nvSpPr>
          <p:cNvPr id="6" name="正方形/長方形 5">
            <a:extLst>
              <a:ext uri="{FF2B5EF4-FFF2-40B4-BE49-F238E27FC236}">
                <a16:creationId xmlns:a16="http://schemas.microsoft.com/office/drawing/2014/main" id="{36011F54-C74F-9B5C-B7B9-289E0E94212C}"/>
              </a:ext>
            </a:extLst>
          </p:cNvPr>
          <p:cNvSpPr/>
          <p:nvPr/>
        </p:nvSpPr>
        <p:spPr>
          <a:xfrm>
            <a:off x="4033020" y="3912646"/>
            <a:ext cx="4125955" cy="83660"/>
          </a:xfrm>
          <a:custGeom>
            <a:avLst/>
            <a:gdLst>
              <a:gd name="connsiteX0" fmla="*/ 0 w 8462302"/>
              <a:gd name="connsiteY0" fmla="*/ 0 h 2743187"/>
              <a:gd name="connsiteX1" fmla="*/ 8462302 w 8462302"/>
              <a:gd name="connsiteY1" fmla="*/ 0 h 2743187"/>
              <a:gd name="connsiteX2" fmla="*/ 8462302 w 8462302"/>
              <a:gd name="connsiteY2" fmla="*/ 2743187 h 2743187"/>
              <a:gd name="connsiteX3" fmla="*/ 0 w 8462302"/>
              <a:gd name="connsiteY3" fmla="*/ 2743187 h 2743187"/>
              <a:gd name="connsiteX4" fmla="*/ 0 w 8462302"/>
              <a:gd name="connsiteY4" fmla="*/ 0 h 2743187"/>
              <a:gd name="connsiteX0" fmla="*/ 0 w 8462302"/>
              <a:gd name="connsiteY0" fmla="*/ 0 h 2743187"/>
              <a:gd name="connsiteX1" fmla="*/ 8462302 w 8462302"/>
              <a:gd name="connsiteY1" fmla="*/ 0 h 2743187"/>
              <a:gd name="connsiteX2" fmla="*/ 0 w 8462302"/>
              <a:gd name="connsiteY2" fmla="*/ 2743187 h 2743187"/>
              <a:gd name="connsiteX3" fmla="*/ 0 w 8462302"/>
              <a:gd name="connsiteY3" fmla="*/ 0 h 2743187"/>
              <a:gd name="connsiteX0" fmla="*/ 0 w 8462302"/>
              <a:gd name="connsiteY0" fmla="*/ 0 h 0"/>
              <a:gd name="connsiteX1" fmla="*/ 8462302 w 8462302"/>
              <a:gd name="connsiteY1" fmla="*/ 0 h 0"/>
              <a:gd name="connsiteX2" fmla="*/ 0 w 8462302"/>
              <a:gd name="connsiteY2" fmla="*/ 0 h 0"/>
            </a:gdLst>
            <a:ahLst/>
            <a:cxnLst>
              <a:cxn ang="0">
                <a:pos x="connsiteX0" y="connsiteY0"/>
              </a:cxn>
              <a:cxn ang="0">
                <a:pos x="connsiteX1" y="connsiteY1"/>
              </a:cxn>
              <a:cxn ang="0">
                <a:pos x="connsiteX2" y="connsiteY2"/>
              </a:cxn>
            </a:cxnLst>
            <a:rect l="l" t="t" r="r" b="b"/>
            <a:pathLst>
              <a:path w="8462302">
                <a:moveTo>
                  <a:pt x="0" y="0"/>
                </a:moveTo>
                <a:lnTo>
                  <a:pt x="8462302" y="0"/>
                </a:lnTo>
                <a:lnTo>
                  <a:pt x="0" y="0"/>
                </a:lnTo>
                <a:close/>
              </a:path>
            </a:pathLst>
          </a:custGeom>
          <a:noFill/>
          <a:ln w="60325">
            <a:gradFill flip="none" rotWithShape="1">
              <a:gsLst>
                <a:gs pos="0">
                  <a:srgbClr val="1B95D4">
                    <a:alpha val="60000"/>
                  </a:srgbClr>
                </a:gs>
                <a:gs pos="82000">
                  <a:srgbClr val="B7D100">
                    <a:alpha val="60104"/>
                  </a:srgbClr>
                </a:gs>
                <a:gs pos="100000">
                  <a:srgbClr val="FFF000">
                    <a:lumMod val="100000"/>
                    <a:alpha val="59850"/>
                  </a:srgbClr>
                </a:gs>
              </a:gsLst>
              <a:lin ang="10800000" scaled="1"/>
              <a:tileRect/>
            </a:gradFill>
          </a:ln>
          <a:effectLst>
            <a:reflection blurRad="6350" stA="50000" endA="300" endPos="5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52611463"/>
      </p:ext>
    </p:extLst>
  </p:cSld>
  <p:clrMapOvr>
    <a:masterClrMapping/>
  </p:clrMapOvr>
  <mc:AlternateContent xmlns:mc="http://schemas.openxmlformats.org/markup-compatibility/2006" xmlns:p14="http://schemas.microsoft.com/office/powerpoint/2010/main">
    <mc:Choice Requires="p14">
      <p:transition spd="slow" p14:dur="2000" advTm="11417"/>
    </mc:Choice>
    <mc:Fallback xmlns="">
      <p:transition spd="slow" advTm="114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1403F4A-660D-6B95-7DE5-771EAB6C70AE}"/>
              </a:ext>
            </a:extLst>
          </p:cNvPr>
          <p:cNvSpPr/>
          <p:nvPr/>
        </p:nvSpPr>
        <p:spPr>
          <a:xfrm>
            <a:off x="0" y="1"/>
            <a:ext cx="12192000" cy="6857999"/>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4002FB1B-894A-33DA-1CCB-BC8157CBB111}"/>
              </a:ext>
            </a:extLst>
          </p:cNvPr>
          <p:cNvSpPr txBox="1"/>
          <p:nvPr/>
        </p:nvSpPr>
        <p:spPr>
          <a:xfrm>
            <a:off x="4378835" y="2782578"/>
            <a:ext cx="3434330" cy="646331"/>
          </a:xfrm>
          <a:prstGeom prst="rect">
            <a:avLst/>
          </a:prstGeom>
          <a:noFill/>
        </p:spPr>
        <p:txBody>
          <a:bodyPr wrap="square" rtlCol="0">
            <a:spAutoFit/>
          </a:bodyPr>
          <a:lstStyle/>
          <a:p>
            <a:pPr algn="ctr"/>
            <a:r>
              <a:rPr kumimoji="1" lang="en-US" altLang="ja-JP" sz="3600" b="1" dirty="0">
                <a:latin typeface="Tsukushi A Round Gothic Regular" panose="02020400000000000000" pitchFamily="18" charset="-128"/>
                <a:ea typeface="Tsukushi A Round Gothic Regular" panose="02020400000000000000" pitchFamily="18" charset="-128"/>
              </a:rPr>
              <a:t>01. </a:t>
            </a:r>
            <a:r>
              <a:rPr kumimoji="1" lang="ja-JP" altLang="en-US" sz="3600" b="1">
                <a:latin typeface="Tsukushi A Round Gothic Regular" panose="02020400000000000000" pitchFamily="18" charset="-128"/>
                <a:ea typeface="Tsukushi A Round Gothic Regular" panose="02020400000000000000" pitchFamily="18" charset="-128"/>
              </a:rPr>
              <a:t>コンセプト</a:t>
            </a:r>
          </a:p>
        </p:txBody>
      </p:sp>
      <p:pic>
        <p:nvPicPr>
          <p:cNvPr id="20" name="図 19" descr="アイコン&#10;&#10;自動的に生成された説明">
            <a:extLst>
              <a:ext uri="{FF2B5EF4-FFF2-40B4-BE49-F238E27FC236}">
                <a16:creationId xmlns:a16="http://schemas.microsoft.com/office/drawing/2014/main" id="{7B9E91AD-376A-1D3D-25A0-B1B61EC5DD5E}"/>
              </a:ext>
            </a:extLst>
          </p:cNvPr>
          <p:cNvPicPr>
            <a:picLocks noChangeAspect="1"/>
          </p:cNvPicPr>
          <p:nvPr/>
        </p:nvPicPr>
        <p:blipFill>
          <a:blip r:embed="rId5">
            <a:alphaModFix amt="19000"/>
          </a:blip>
          <a:stretch>
            <a:fillRect/>
          </a:stretch>
        </p:blipFill>
        <p:spPr>
          <a:xfrm>
            <a:off x="2786379" y="1756194"/>
            <a:ext cx="2961278" cy="2961278"/>
          </a:xfrm>
          <a:prstGeom prst="rect">
            <a:avLst/>
          </a:prstGeom>
          <a:effectLst>
            <a:outerShdw blurRad="152400" dist="317500" dir="5400000" sx="90000" sy="-19000" rotWithShape="0">
              <a:prstClr val="black">
                <a:alpha val="39000"/>
              </a:prstClr>
            </a:outerShdw>
          </a:effectLst>
        </p:spPr>
      </p:pic>
      <p:sp>
        <p:nvSpPr>
          <p:cNvPr id="4" name="フローチャート: 記憶データ 3">
            <a:extLst>
              <a:ext uri="{FF2B5EF4-FFF2-40B4-BE49-F238E27FC236}">
                <a16:creationId xmlns:a16="http://schemas.microsoft.com/office/drawing/2014/main" id="{735A744B-3942-DB61-2E8A-B3B06AAAC785}"/>
              </a:ext>
            </a:extLst>
          </p:cNvPr>
          <p:cNvSpPr/>
          <p:nvPr/>
        </p:nvSpPr>
        <p:spPr>
          <a:xfrm rot="15749705">
            <a:off x="3283628" y="1686497"/>
            <a:ext cx="6529943" cy="12753474"/>
          </a:xfrm>
          <a:prstGeom prst="flowChartOnlineStorage">
            <a:avLst/>
          </a:prstGeom>
          <a:gradFill flip="none" rotWithShape="1">
            <a:gsLst>
              <a:gs pos="0">
                <a:srgbClr val="1B95D4">
                  <a:alpha val="60000"/>
                </a:srgbClr>
              </a:gs>
              <a:gs pos="60000">
                <a:srgbClr val="B7D100">
                  <a:alpha val="60104"/>
                </a:srgbClr>
              </a:gs>
              <a:gs pos="100000">
                <a:srgbClr val="FFF000">
                  <a:lumMod val="100000"/>
                  <a:alpha val="59850"/>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オーディオ 14">
            <a:extLst>
              <a:ext uri="{FF2B5EF4-FFF2-40B4-BE49-F238E27FC236}">
                <a16:creationId xmlns:a16="http://schemas.microsoft.com/office/drawing/2014/main" id="{D0F80D37-C9C2-C67D-80E4-FB662D52511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
        <p:nvSpPr>
          <p:cNvPr id="5" name="テキスト ボックス 4">
            <a:extLst>
              <a:ext uri="{FF2B5EF4-FFF2-40B4-BE49-F238E27FC236}">
                <a16:creationId xmlns:a16="http://schemas.microsoft.com/office/drawing/2014/main" id="{8DF3A70B-3B55-819E-D4EF-B071716B102C}"/>
              </a:ext>
            </a:extLst>
          </p:cNvPr>
          <p:cNvSpPr txBox="1"/>
          <p:nvPr/>
        </p:nvSpPr>
        <p:spPr>
          <a:xfrm>
            <a:off x="11709044" y="6369176"/>
            <a:ext cx="375006" cy="253916"/>
          </a:xfrm>
          <a:prstGeom prst="rect">
            <a:avLst/>
          </a:prstGeom>
          <a:noFill/>
        </p:spPr>
        <p:txBody>
          <a:bodyPr wrap="square" rtlCol="0">
            <a:spAutoFit/>
          </a:bodyPr>
          <a:lstStyle/>
          <a:p>
            <a:r>
              <a:rPr lang="en-US" altLang="ja-JP" sz="1050" dirty="0"/>
              <a:t>2</a:t>
            </a:r>
            <a:endParaRPr kumimoji="1" lang="ja-JP" altLang="en-US" sz="1050"/>
          </a:p>
        </p:txBody>
      </p:sp>
    </p:spTree>
    <p:extLst>
      <p:ext uri="{BB962C8B-B14F-4D97-AF65-F5344CB8AC3E}">
        <p14:creationId xmlns:p14="http://schemas.microsoft.com/office/powerpoint/2010/main" val="2867677249"/>
      </p:ext>
    </p:extLst>
  </p:cSld>
  <p:clrMapOvr>
    <a:masterClrMapping/>
  </p:clrMapOvr>
  <mc:AlternateContent xmlns:mc="http://schemas.openxmlformats.org/markup-compatibility/2006" xmlns:p14="http://schemas.microsoft.com/office/powerpoint/2010/main">
    <mc:Choice Requires="p14">
      <p:transition spd="slow" p14:dur="2000" advTm="5509"/>
    </mc:Choice>
    <mc:Fallback xmlns="">
      <p:transition spd="slow" advTm="55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1066959"/>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デザイン</a:t>
            </a: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フリーフォーム 15">
            <a:extLst>
              <a:ext uri="{FF2B5EF4-FFF2-40B4-BE49-F238E27FC236}">
                <a16:creationId xmlns:a16="http://schemas.microsoft.com/office/drawing/2014/main" id="{8CFD445C-6187-8C95-335A-78AC25B5A1A9}"/>
              </a:ext>
            </a:extLst>
          </p:cNvPr>
          <p:cNvSpPr/>
          <p:nvPr/>
        </p:nvSpPr>
        <p:spPr>
          <a:xfrm>
            <a:off x="718811" y="218479"/>
            <a:ext cx="11552394" cy="529007"/>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2394" h="529007">
                <a:moveTo>
                  <a:pt x="2661399" y="0"/>
                </a:moveTo>
                <a:lnTo>
                  <a:pt x="4850016" y="0"/>
                </a:lnTo>
                <a:cubicBezTo>
                  <a:pt x="4900089" y="0"/>
                  <a:pt x="4940683" y="40593"/>
                  <a:pt x="4940683" y="90666"/>
                </a:cubicBezTo>
                <a:lnTo>
                  <a:pt x="4940683" y="497640"/>
                </a:lnTo>
                <a:lnTo>
                  <a:pt x="11552394" y="497640"/>
                </a:lnTo>
                <a:lnTo>
                  <a:pt x="11537879" y="529007"/>
                </a:lnTo>
                <a:lnTo>
                  <a:pt x="14515" y="499978"/>
                </a:lnTo>
                <a:lnTo>
                  <a:pt x="0" y="497640"/>
                </a:lnTo>
                <a:lnTo>
                  <a:pt x="2570733" y="497640"/>
                </a:lnTo>
                <a:lnTo>
                  <a:pt x="2570733" y="90666"/>
                </a:lnTo>
                <a:cubicBezTo>
                  <a:pt x="2570733" y="40593"/>
                  <a:pt x="2611326" y="0"/>
                  <a:pt x="266139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7" name="フリーフォーム 16">
            <a:extLst>
              <a:ext uri="{FF2B5EF4-FFF2-40B4-BE49-F238E27FC236}">
                <a16:creationId xmlns:a16="http://schemas.microsoft.com/office/drawing/2014/main" id="{09FA1C53-57FC-D818-EF3F-C51D5C4E1A5D}"/>
              </a:ext>
            </a:extLst>
          </p:cNvPr>
          <p:cNvSpPr/>
          <p:nvPr/>
        </p:nvSpPr>
        <p:spPr>
          <a:xfrm>
            <a:off x="647821" y="218479"/>
            <a:ext cx="11544179" cy="514493"/>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44179" h="514493">
                <a:moveTo>
                  <a:pt x="5200135" y="0"/>
                </a:moveTo>
                <a:lnTo>
                  <a:pt x="7388752" y="0"/>
                </a:lnTo>
                <a:cubicBezTo>
                  <a:pt x="7438825" y="0"/>
                  <a:pt x="7479418" y="40593"/>
                  <a:pt x="7479418" y="90666"/>
                </a:cubicBezTo>
                <a:lnTo>
                  <a:pt x="7479418" y="497640"/>
                </a:lnTo>
                <a:lnTo>
                  <a:pt x="11544179" y="497640"/>
                </a:lnTo>
                <a:lnTo>
                  <a:pt x="11515150" y="514493"/>
                </a:lnTo>
                <a:lnTo>
                  <a:pt x="0" y="514493"/>
                </a:lnTo>
                <a:lnTo>
                  <a:pt x="0" y="497640"/>
                </a:lnTo>
                <a:lnTo>
                  <a:pt x="5109469" y="497640"/>
                </a:lnTo>
                <a:lnTo>
                  <a:pt x="5109469" y="90666"/>
                </a:lnTo>
                <a:cubicBezTo>
                  <a:pt x="5109469" y="40593"/>
                  <a:pt x="5150062" y="0"/>
                  <a:pt x="5200135"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8">
            <a:extLst>
              <a:ext uri="{FF2B5EF4-FFF2-40B4-BE49-F238E27FC236}">
                <a16:creationId xmlns:a16="http://schemas.microsoft.com/office/drawing/2014/main" id="{2C3C6371-237F-18B9-DA7F-0B6A3A854D46}"/>
              </a:ext>
            </a:extLst>
          </p:cNvPr>
          <p:cNvSpPr/>
          <p:nvPr/>
        </p:nvSpPr>
        <p:spPr>
          <a:xfrm>
            <a:off x="639605" y="218479"/>
            <a:ext cx="11552394" cy="6639521"/>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2394" h="6639521">
                <a:moveTo>
                  <a:pt x="289260" y="0"/>
                </a:moveTo>
                <a:lnTo>
                  <a:pt x="2477877" y="0"/>
                </a:lnTo>
                <a:cubicBezTo>
                  <a:pt x="2527950" y="0"/>
                  <a:pt x="2568543" y="40593"/>
                  <a:pt x="2568543" y="90666"/>
                </a:cubicBezTo>
                <a:lnTo>
                  <a:pt x="2568543" y="497640"/>
                </a:lnTo>
                <a:lnTo>
                  <a:pt x="11552394" y="497640"/>
                </a:lnTo>
                <a:lnTo>
                  <a:pt x="11552394" y="6639521"/>
                </a:lnTo>
                <a:lnTo>
                  <a:pt x="0" y="6639521"/>
                </a:lnTo>
                <a:lnTo>
                  <a:pt x="0" y="497640"/>
                </a:lnTo>
                <a:lnTo>
                  <a:pt x="198594" y="497640"/>
                </a:lnTo>
                <a:lnTo>
                  <a:pt x="198594" y="90666"/>
                </a:lnTo>
                <a:cubicBezTo>
                  <a:pt x="198594" y="40593"/>
                  <a:pt x="239187" y="0"/>
                  <a:pt x="2892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 name="テキスト ボックス 9">
            <a:extLst>
              <a:ext uri="{FF2B5EF4-FFF2-40B4-BE49-F238E27FC236}">
                <a16:creationId xmlns:a16="http://schemas.microsoft.com/office/drawing/2014/main" id="{493C28A8-2EC1-7E15-DC1A-88C30F6E0E52}"/>
              </a:ext>
            </a:extLst>
          </p:cNvPr>
          <p:cNvSpPr txBox="1"/>
          <p:nvPr/>
        </p:nvSpPr>
        <p:spPr>
          <a:xfrm>
            <a:off x="1394739" y="5413237"/>
            <a:ext cx="9410987" cy="1018292"/>
          </a:xfrm>
          <a:prstGeom prst="rect">
            <a:avLst/>
          </a:prstGeom>
          <a:noFill/>
        </p:spPr>
        <p:txBody>
          <a:bodyPr wrap="square">
            <a:spAutoFit/>
          </a:bodyPr>
          <a:lstStyle/>
          <a:p>
            <a:pPr>
              <a:lnSpc>
                <a:spcPct val="200000"/>
              </a:lnSpc>
            </a:pPr>
            <a:r>
              <a:rPr lang="ja-JP" altLang="en-US" sz="1050">
                <a:latin typeface="Yu Gothic Medium" panose="020B0400000000000000" pitchFamily="34" charset="-128"/>
                <a:ea typeface="Yu Gothic Medium" panose="020B0400000000000000" pitchFamily="34" charset="-128"/>
              </a:rPr>
              <a:t>・穴の空いた2つのオブジェクトは「人＝技術者」と「くるま＝技術」が融合したものを表現しています</a:t>
            </a:r>
            <a:endParaRPr lang="en-US" altLang="ja-JP" sz="1050" dirty="0">
              <a:latin typeface="Yu Gothic Medium" panose="020B0400000000000000" pitchFamily="34" charset="-128"/>
              <a:ea typeface="Yu Gothic Medium" panose="020B0400000000000000" pitchFamily="34" charset="-128"/>
            </a:endParaRPr>
          </a:p>
          <a:p>
            <a:pPr>
              <a:lnSpc>
                <a:spcPct val="200000"/>
              </a:lnSpc>
            </a:pPr>
            <a:r>
              <a:rPr lang="ja-JP" altLang="en-US" sz="1050">
                <a:latin typeface="Yu Gothic Medium" panose="020B0400000000000000" pitchFamily="34" charset="-128"/>
                <a:ea typeface="Yu Gothic Medium" panose="020B0400000000000000" pitchFamily="34" charset="-128"/>
              </a:rPr>
              <a:t>・</a:t>
            </a:r>
            <a:r>
              <a:rPr lang="en-US" altLang="ja-JP" sz="1050" dirty="0">
                <a:latin typeface="Yu Gothic Medium" panose="020B0400000000000000" pitchFamily="34" charset="-128"/>
                <a:ea typeface="Yu Gothic Medium" panose="020B0400000000000000" pitchFamily="34" charset="-128"/>
              </a:rPr>
              <a:t> </a:t>
            </a:r>
            <a:r>
              <a:rPr lang="ja-JP" altLang="en-US" sz="1050">
                <a:latin typeface="Yu Gothic Medium" panose="020B0400000000000000" pitchFamily="34" charset="-128"/>
                <a:ea typeface="Yu Gothic Medium" panose="020B0400000000000000" pitchFamily="34" charset="-128"/>
              </a:rPr>
              <a:t>上部四角の部分は新しい「テクノロジー」をイメージしています</a:t>
            </a:r>
            <a:endParaRPr lang="en-US" altLang="ja-JP" sz="1050" dirty="0">
              <a:latin typeface="Yu Gothic Medium" panose="020B0400000000000000" pitchFamily="34" charset="-128"/>
              <a:ea typeface="Yu Gothic Medium" panose="020B0400000000000000" pitchFamily="34" charset="-128"/>
            </a:endParaRPr>
          </a:p>
          <a:p>
            <a:pPr>
              <a:lnSpc>
                <a:spcPct val="200000"/>
              </a:lnSpc>
            </a:pPr>
            <a:r>
              <a:rPr lang="en-US" altLang="ja-JP" sz="1050" dirty="0">
                <a:latin typeface="Yu Gothic Medium" panose="020B0400000000000000" pitchFamily="34" charset="-128"/>
                <a:ea typeface="Yu Gothic Medium" panose="020B0400000000000000" pitchFamily="34" charset="-128"/>
              </a:rPr>
              <a:t> </a:t>
            </a:r>
            <a:r>
              <a:rPr lang="ja-JP" altLang="en-US" sz="1050">
                <a:latin typeface="Yu Gothic Medium" panose="020B0400000000000000" pitchFamily="34" charset="-128"/>
                <a:ea typeface="Yu Gothic Medium" panose="020B0400000000000000" pitchFamily="34" charset="-128"/>
              </a:rPr>
              <a:t>・大小の四角をつなげることで、「輝き」と「前進する勢い」を感じさせ、「テクノロジーの発展・進歩」への想いをこめました</a:t>
            </a:r>
            <a:endParaRPr lang="en-US" altLang="ja-JP" sz="1050" dirty="0">
              <a:latin typeface="Yu Gothic Medium" panose="020B0400000000000000" pitchFamily="34" charset="-128"/>
              <a:ea typeface="Yu Gothic Medium" panose="020B0400000000000000" pitchFamily="34" charset="-128"/>
            </a:endParaRPr>
          </a:p>
        </p:txBody>
      </p:sp>
      <p:sp>
        <p:nvSpPr>
          <p:cNvPr id="11" name="テキスト ボックス 10">
            <a:extLst>
              <a:ext uri="{FF2B5EF4-FFF2-40B4-BE49-F238E27FC236}">
                <a16:creationId xmlns:a16="http://schemas.microsoft.com/office/drawing/2014/main" id="{09282601-174E-FB16-95D2-AE13EDFBF972}"/>
              </a:ext>
            </a:extLst>
          </p:cNvPr>
          <p:cNvSpPr txBox="1"/>
          <p:nvPr/>
        </p:nvSpPr>
        <p:spPr>
          <a:xfrm>
            <a:off x="1628951" y="1179309"/>
            <a:ext cx="8934098" cy="307777"/>
          </a:xfrm>
          <a:prstGeom prst="rect">
            <a:avLst/>
          </a:prstGeom>
          <a:noFill/>
        </p:spPr>
        <p:txBody>
          <a:bodyPr wrap="square">
            <a:spAutoFit/>
          </a:bodyPr>
          <a:lstStyle/>
          <a:p>
            <a:pPr marL="12700">
              <a:lnSpc>
                <a:spcPct val="100000"/>
              </a:lnSpc>
              <a:spcBef>
                <a:spcPts val="865"/>
              </a:spcBef>
            </a:pPr>
            <a:r>
              <a:rPr lang="ja-JP" altLang="en-US" sz="1400" b="1" spc="-240">
                <a:latin typeface="Yu Gothic Medium" panose="020B0400000000000000" pitchFamily="34" charset="-128"/>
                <a:ea typeface="Yu Gothic Medium" panose="020B0400000000000000" pitchFamily="34" charset="-128"/>
                <a:cs typeface="YuGo-Medium"/>
              </a:rPr>
              <a:t>モノ</a:t>
            </a:r>
            <a:r>
              <a:rPr lang="ja-JP" altLang="en-US" sz="1400" b="1">
                <a:latin typeface="Yu Gothic Medium" panose="020B0400000000000000" pitchFamily="34" charset="-128"/>
                <a:ea typeface="Yu Gothic Medium" panose="020B0400000000000000" pitchFamily="34" charset="-128"/>
                <a:cs typeface="YuGo-Medium"/>
              </a:rPr>
              <a:t>（</a:t>
            </a:r>
            <a:r>
              <a:rPr lang="ja-JP" altLang="en-US" sz="1400" b="1" spc="-5">
                <a:latin typeface="Yu Gothic Medium" panose="020B0400000000000000" pitchFamily="34" charset="-128"/>
                <a:ea typeface="Yu Gothic Medium" panose="020B0400000000000000" pitchFamily="34" charset="-128"/>
                <a:cs typeface="YuGo-Medium"/>
              </a:rPr>
              <a:t>技術</a:t>
            </a:r>
            <a:r>
              <a:rPr lang="ja-JP" altLang="en-US" sz="1400" b="1" spc="-305">
                <a:latin typeface="Yu Gothic Medium" panose="020B0400000000000000" pitchFamily="34" charset="-128"/>
                <a:ea typeface="Yu Gothic Medium" panose="020B0400000000000000" pitchFamily="34" charset="-128"/>
                <a:cs typeface="YuGo-Medium"/>
              </a:rPr>
              <a:t>）</a:t>
            </a:r>
            <a:r>
              <a:rPr lang="ja-JP" altLang="en-US" sz="1400" b="1" spc="-190">
                <a:latin typeface="Yu Gothic Medium" panose="020B0400000000000000" pitchFamily="34" charset="-128"/>
                <a:ea typeface="Yu Gothic Medium" panose="020B0400000000000000" pitchFamily="34" charset="-128"/>
                <a:cs typeface="YuGo-Medium"/>
              </a:rPr>
              <a:t>を人</a:t>
            </a:r>
            <a:r>
              <a:rPr lang="ja-JP" altLang="en-US" sz="1400" b="1">
                <a:latin typeface="Yu Gothic Medium" panose="020B0400000000000000" pitchFamily="34" charset="-128"/>
                <a:ea typeface="Yu Gothic Medium" panose="020B0400000000000000" pitchFamily="34" charset="-128"/>
                <a:cs typeface="YuGo-Medium"/>
              </a:rPr>
              <a:t>（</a:t>
            </a:r>
            <a:r>
              <a:rPr lang="ja-JP" altLang="en-US" sz="1400" b="1" spc="-15">
                <a:latin typeface="Yu Gothic Medium" panose="020B0400000000000000" pitchFamily="34" charset="-128"/>
                <a:ea typeface="Yu Gothic Medium" panose="020B0400000000000000" pitchFamily="34" charset="-128"/>
                <a:cs typeface="YuGo-Medium"/>
              </a:rPr>
              <a:t>技術者</a:t>
            </a:r>
            <a:r>
              <a:rPr lang="ja-JP" altLang="en-US" sz="1400" b="1" spc="-290">
                <a:latin typeface="Yu Gothic Medium" panose="020B0400000000000000" pitchFamily="34" charset="-128"/>
                <a:ea typeface="Yu Gothic Medium" panose="020B0400000000000000" pitchFamily="34" charset="-128"/>
                <a:cs typeface="YuGo-Medium"/>
              </a:rPr>
              <a:t>）</a:t>
            </a:r>
            <a:r>
              <a:rPr lang="ja-JP" altLang="en-US" sz="1400" b="1" spc="-95">
                <a:latin typeface="Yu Gothic Medium" panose="020B0400000000000000" pitchFamily="34" charset="-128"/>
                <a:ea typeface="Yu Gothic Medium" panose="020B0400000000000000" pitchFamily="34" charset="-128"/>
                <a:cs typeface="YuGo-Medium"/>
              </a:rPr>
              <a:t>が支え、従来の領域を超えて技術交流を促進、技術が向上していく様を表現</a:t>
            </a:r>
            <a:r>
              <a:rPr lang="ja-JP" altLang="en-US" sz="1400" b="1" spc="-120">
                <a:latin typeface="Yu Gothic Medium" panose="020B0400000000000000" pitchFamily="34" charset="-128"/>
                <a:ea typeface="Yu Gothic Medium" panose="020B0400000000000000" pitchFamily="34" charset="-128"/>
                <a:cs typeface="YuGo-Medium"/>
              </a:rPr>
              <a:t>しています。</a:t>
            </a:r>
            <a:endParaRPr lang="ja-JP" altLang="en-US" sz="1400" b="1" dirty="0">
              <a:latin typeface="Yu Gothic Medium" panose="020B0400000000000000" pitchFamily="34" charset="-128"/>
              <a:ea typeface="Yu Gothic Medium" panose="020B0400000000000000" pitchFamily="34" charset="-128"/>
              <a:cs typeface="YuGo-Medium"/>
            </a:endParaRPr>
          </a:p>
        </p:txBody>
      </p:sp>
      <p:sp>
        <p:nvSpPr>
          <p:cNvPr id="12" name="object 3">
            <a:extLst>
              <a:ext uri="{FF2B5EF4-FFF2-40B4-BE49-F238E27FC236}">
                <a16:creationId xmlns:a16="http://schemas.microsoft.com/office/drawing/2014/main" id="{46F41C8B-DEA3-4A0E-DF8C-862580C91B14}"/>
              </a:ext>
            </a:extLst>
          </p:cNvPr>
          <p:cNvSpPr txBox="1"/>
          <p:nvPr/>
        </p:nvSpPr>
        <p:spPr>
          <a:xfrm>
            <a:off x="1523365" y="5110979"/>
            <a:ext cx="737236" cy="228268"/>
          </a:xfrm>
          <a:prstGeom prst="rect">
            <a:avLst/>
          </a:prstGeom>
        </p:spPr>
        <p:txBody>
          <a:bodyPr vert="horz" wrap="square" lIns="0" tIns="12700" rIns="0" bIns="0" rtlCol="0">
            <a:spAutoFit/>
          </a:bodyPr>
          <a:lstStyle/>
          <a:p>
            <a:pPr marL="12700">
              <a:lnSpc>
                <a:spcPct val="100000"/>
              </a:lnSpc>
              <a:spcBef>
                <a:spcPts val="100"/>
              </a:spcBef>
            </a:pPr>
            <a:r>
              <a:rPr lang="ja-JP" altLang="en-US" sz="1400" b="1" spc="-114">
                <a:latin typeface="Yu Gothic" panose="020B0400000000000000" pitchFamily="34" charset="-128"/>
                <a:ea typeface="Yu Gothic" panose="020B0400000000000000" pitchFamily="34" charset="-128"/>
                <a:cs typeface="YuGothic"/>
              </a:rPr>
              <a:t>デザイン</a:t>
            </a:r>
            <a:endParaRPr lang="ja-JP" altLang="en-US" sz="1400" b="1" dirty="0">
              <a:latin typeface="Yu Gothic" panose="020B0400000000000000" pitchFamily="34" charset="-128"/>
              <a:ea typeface="Yu Gothic" panose="020B0400000000000000" pitchFamily="34" charset="-128"/>
              <a:cs typeface="YuGothic"/>
            </a:endParaRPr>
          </a:p>
        </p:txBody>
      </p:sp>
      <p:pic>
        <p:nvPicPr>
          <p:cNvPr id="14" name="図 13">
            <a:extLst>
              <a:ext uri="{FF2B5EF4-FFF2-40B4-BE49-F238E27FC236}">
                <a16:creationId xmlns:a16="http://schemas.microsoft.com/office/drawing/2014/main" id="{227BD35C-51C1-9E68-EA7D-4391186FD9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86965" y="2173490"/>
            <a:ext cx="4218071" cy="2511019"/>
          </a:xfrm>
          <a:prstGeom prst="rect">
            <a:avLst/>
          </a:prstGeom>
        </p:spPr>
      </p:pic>
      <p:sp>
        <p:nvSpPr>
          <p:cNvPr id="4" name="テキスト ボックス 3">
            <a:extLst>
              <a:ext uri="{FF2B5EF4-FFF2-40B4-BE49-F238E27FC236}">
                <a16:creationId xmlns:a16="http://schemas.microsoft.com/office/drawing/2014/main" id="{DD9CB5FC-C309-68AA-723C-A214D0FE892E}"/>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3" name="テキスト ボックス 12">
            <a:extLst>
              <a:ext uri="{FF2B5EF4-FFF2-40B4-BE49-F238E27FC236}">
                <a16:creationId xmlns:a16="http://schemas.microsoft.com/office/drawing/2014/main" id="{53FB991E-17E2-C5DE-8368-503DFA20C0F4}"/>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5" name="テキスト ボックス 14">
            <a:extLst>
              <a:ext uri="{FF2B5EF4-FFF2-40B4-BE49-F238E27FC236}">
                <a16:creationId xmlns:a16="http://schemas.microsoft.com/office/drawing/2014/main" id="{8E3C0D5C-F671-1DCF-8F04-3B462E8A0102}"/>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9" name="直線コネクタ 18">
            <a:extLst>
              <a:ext uri="{FF2B5EF4-FFF2-40B4-BE49-F238E27FC236}">
                <a16:creationId xmlns:a16="http://schemas.microsoft.com/office/drawing/2014/main" id="{D8E7E75C-AC44-C241-2E25-51777A569F39}"/>
              </a:ext>
            </a:extLst>
          </p:cNvPr>
          <p:cNvCxnSpPr>
            <a:cxnSpLocks/>
          </p:cNvCxnSpPr>
          <p:nvPr/>
        </p:nvCxnSpPr>
        <p:spPr>
          <a:xfrm>
            <a:off x="1306286"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6" name="オーディオ 5">
            <a:extLst>
              <a:ext uri="{FF2B5EF4-FFF2-40B4-BE49-F238E27FC236}">
                <a16:creationId xmlns:a16="http://schemas.microsoft.com/office/drawing/2014/main" id="{7A89DD61-587D-740A-E46B-64CEDB54F3E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63300" y="5829300"/>
            <a:ext cx="812800" cy="812800"/>
          </a:xfrm>
          <a:prstGeom prst="rect">
            <a:avLst/>
          </a:prstGeom>
        </p:spPr>
      </p:pic>
      <p:sp>
        <p:nvSpPr>
          <p:cNvPr id="5" name="テキスト ボックス 4">
            <a:extLst>
              <a:ext uri="{FF2B5EF4-FFF2-40B4-BE49-F238E27FC236}">
                <a16:creationId xmlns:a16="http://schemas.microsoft.com/office/drawing/2014/main" id="{1D04F011-E38C-CEF1-E605-2F0B057B5FC1}"/>
              </a:ext>
            </a:extLst>
          </p:cNvPr>
          <p:cNvSpPr txBox="1"/>
          <p:nvPr/>
        </p:nvSpPr>
        <p:spPr>
          <a:xfrm>
            <a:off x="11709044" y="6369176"/>
            <a:ext cx="375006" cy="253916"/>
          </a:xfrm>
          <a:prstGeom prst="rect">
            <a:avLst/>
          </a:prstGeom>
          <a:noFill/>
        </p:spPr>
        <p:txBody>
          <a:bodyPr wrap="square" rtlCol="0">
            <a:spAutoFit/>
          </a:bodyPr>
          <a:lstStyle/>
          <a:p>
            <a:r>
              <a:rPr lang="en-US" altLang="ja-JP" sz="1050" dirty="0"/>
              <a:t>3</a:t>
            </a:r>
            <a:endParaRPr kumimoji="1" lang="ja-JP" altLang="en-US" sz="1050"/>
          </a:p>
        </p:txBody>
      </p:sp>
    </p:spTree>
    <p:extLst>
      <p:ext uri="{BB962C8B-B14F-4D97-AF65-F5344CB8AC3E}">
        <p14:creationId xmlns:p14="http://schemas.microsoft.com/office/powerpoint/2010/main" val="3357418983"/>
      </p:ext>
    </p:extLst>
  </p:cSld>
  <p:clrMapOvr>
    <a:masterClrMapping/>
  </p:clrMapOvr>
  <mc:AlternateContent xmlns:mc="http://schemas.openxmlformats.org/markup-compatibility/2006" xmlns:p14="http://schemas.microsoft.com/office/powerpoint/2010/main">
    <mc:Choice Requires="p14">
      <p:transition spd="slow" p14:dur="2000" advTm="17545"/>
    </mc:Choice>
    <mc:Fallback xmlns="">
      <p:transition spd="slow" advTm="17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823302"/>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カラ｜</a:t>
            </a: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リーフォーム 13">
            <a:extLst>
              <a:ext uri="{FF2B5EF4-FFF2-40B4-BE49-F238E27FC236}">
                <a16:creationId xmlns:a16="http://schemas.microsoft.com/office/drawing/2014/main" id="{30FE3010-74BB-8061-D617-F1CEBF7DC704}"/>
              </a:ext>
            </a:extLst>
          </p:cNvPr>
          <p:cNvSpPr/>
          <p:nvPr/>
        </p:nvSpPr>
        <p:spPr>
          <a:xfrm>
            <a:off x="718811" y="218479"/>
            <a:ext cx="11552394" cy="529007"/>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2394" h="529007">
                <a:moveTo>
                  <a:pt x="2661399" y="0"/>
                </a:moveTo>
                <a:lnTo>
                  <a:pt x="4850016" y="0"/>
                </a:lnTo>
                <a:cubicBezTo>
                  <a:pt x="4900089" y="0"/>
                  <a:pt x="4940683" y="40593"/>
                  <a:pt x="4940683" y="90666"/>
                </a:cubicBezTo>
                <a:lnTo>
                  <a:pt x="4940683" y="497640"/>
                </a:lnTo>
                <a:lnTo>
                  <a:pt x="11552394" y="497640"/>
                </a:lnTo>
                <a:lnTo>
                  <a:pt x="11537879" y="529007"/>
                </a:lnTo>
                <a:lnTo>
                  <a:pt x="14515" y="499978"/>
                </a:lnTo>
                <a:lnTo>
                  <a:pt x="0" y="497640"/>
                </a:lnTo>
                <a:lnTo>
                  <a:pt x="2570733" y="497640"/>
                </a:lnTo>
                <a:lnTo>
                  <a:pt x="2570733" y="90666"/>
                </a:lnTo>
                <a:cubicBezTo>
                  <a:pt x="2570733" y="40593"/>
                  <a:pt x="2611326" y="0"/>
                  <a:pt x="266139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1" name="フリーフォーム 40">
            <a:extLst>
              <a:ext uri="{FF2B5EF4-FFF2-40B4-BE49-F238E27FC236}">
                <a16:creationId xmlns:a16="http://schemas.microsoft.com/office/drawing/2014/main" id="{40C14F44-A085-CCB0-90F7-49FA2902E00A}"/>
              </a:ext>
            </a:extLst>
          </p:cNvPr>
          <p:cNvSpPr/>
          <p:nvPr/>
        </p:nvSpPr>
        <p:spPr>
          <a:xfrm>
            <a:off x="647821" y="218479"/>
            <a:ext cx="11544179" cy="514493"/>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44179" h="514493">
                <a:moveTo>
                  <a:pt x="5200135" y="0"/>
                </a:moveTo>
                <a:lnTo>
                  <a:pt x="7388752" y="0"/>
                </a:lnTo>
                <a:cubicBezTo>
                  <a:pt x="7438825" y="0"/>
                  <a:pt x="7479418" y="40593"/>
                  <a:pt x="7479418" y="90666"/>
                </a:cubicBezTo>
                <a:lnTo>
                  <a:pt x="7479418" y="497640"/>
                </a:lnTo>
                <a:lnTo>
                  <a:pt x="11544179" y="497640"/>
                </a:lnTo>
                <a:lnTo>
                  <a:pt x="11515150" y="514493"/>
                </a:lnTo>
                <a:lnTo>
                  <a:pt x="0" y="514493"/>
                </a:lnTo>
                <a:lnTo>
                  <a:pt x="0" y="497640"/>
                </a:lnTo>
                <a:lnTo>
                  <a:pt x="5109469" y="497640"/>
                </a:lnTo>
                <a:lnTo>
                  <a:pt x="5109469" y="90666"/>
                </a:lnTo>
                <a:cubicBezTo>
                  <a:pt x="5109469" y="40593"/>
                  <a:pt x="5150062" y="0"/>
                  <a:pt x="5200135"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8">
            <a:extLst>
              <a:ext uri="{FF2B5EF4-FFF2-40B4-BE49-F238E27FC236}">
                <a16:creationId xmlns:a16="http://schemas.microsoft.com/office/drawing/2014/main" id="{2C3C6371-237F-18B9-DA7F-0B6A3A854D46}"/>
              </a:ext>
            </a:extLst>
          </p:cNvPr>
          <p:cNvSpPr/>
          <p:nvPr/>
        </p:nvSpPr>
        <p:spPr>
          <a:xfrm>
            <a:off x="639605" y="218479"/>
            <a:ext cx="11552394" cy="6639521"/>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52394" h="6639521">
                <a:moveTo>
                  <a:pt x="289260" y="0"/>
                </a:moveTo>
                <a:lnTo>
                  <a:pt x="2477877" y="0"/>
                </a:lnTo>
                <a:cubicBezTo>
                  <a:pt x="2527950" y="0"/>
                  <a:pt x="2568543" y="40593"/>
                  <a:pt x="2568543" y="90666"/>
                </a:cubicBezTo>
                <a:lnTo>
                  <a:pt x="2568543" y="497640"/>
                </a:lnTo>
                <a:lnTo>
                  <a:pt x="11552394" y="497640"/>
                </a:lnTo>
                <a:lnTo>
                  <a:pt x="11552394" y="6639521"/>
                </a:lnTo>
                <a:lnTo>
                  <a:pt x="0" y="6639521"/>
                </a:lnTo>
                <a:lnTo>
                  <a:pt x="0" y="497640"/>
                </a:lnTo>
                <a:lnTo>
                  <a:pt x="198594" y="497640"/>
                </a:lnTo>
                <a:lnTo>
                  <a:pt x="198594" y="90666"/>
                </a:lnTo>
                <a:cubicBezTo>
                  <a:pt x="198594" y="40593"/>
                  <a:pt x="239187" y="0"/>
                  <a:pt x="289260" y="0"/>
                </a:cubicBezTo>
                <a:close/>
              </a:path>
            </a:pathLst>
          </a:custGeom>
          <a:solidFill>
            <a:schemeClr val="bg1"/>
          </a:solidFill>
          <a:ln>
            <a:no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 name="object 2">
            <a:extLst>
              <a:ext uri="{FF2B5EF4-FFF2-40B4-BE49-F238E27FC236}">
                <a16:creationId xmlns:a16="http://schemas.microsoft.com/office/drawing/2014/main" id="{31CCE5BE-DB19-CB7A-171F-371B607EFE77}"/>
              </a:ext>
            </a:extLst>
          </p:cNvPr>
          <p:cNvSpPr txBox="1"/>
          <p:nvPr/>
        </p:nvSpPr>
        <p:spPr>
          <a:xfrm>
            <a:off x="1492804" y="1045306"/>
            <a:ext cx="9206391" cy="1768818"/>
          </a:xfrm>
          <a:prstGeom prst="rect">
            <a:avLst/>
          </a:prstGeom>
        </p:spPr>
        <p:txBody>
          <a:bodyPr vert="horz" wrap="square" lIns="0" tIns="99060" rIns="0" bIns="0" rtlCol="0">
            <a:spAutoFit/>
          </a:bodyPr>
          <a:lstStyle/>
          <a:p>
            <a:pPr marL="12700">
              <a:spcBef>
                <a:spcPts val="865"/>
              </a:spcBef>
            </a:pPr>
            <a:r>
              <a:rPr lang="ja-JP" altLang="en-US" sz="1400" b="1" spc="15">
                <a:latin typeface="Yu Gothic" panose="020B0400000000000000" pitchFamily="34" charset="-128"/>
                <a:ea typeface="Yu Gothic" panose="020B0400000000000000" pitchFamily="34" charset="-128"/>
              </a:rPr>
              <a:t>カラー</a:t>
            </a:r>
            <a:endParaRPr lang="en-US" altLang="ja-JP" sz="1400" b="1" spc="-105" dirty="0">
              <a:latin typeface="Yu Gothic" panose="020B0400000000000000" pitchFamily="34" charset="-128"/>
              <a:ea typeface="Yu Gothic" panose="020B0400000000000000" pitchFamily="34" charset="-128"/>
              <a:cs typeface="YuGo-Medium"/>
            </a:endParaRPr>
          </a:p>
          <a:p>
            <a:pPr marL="12700">
              <a:lnSpc>
                <a:spcPct val="100000"/>
              </a:lnSpc>
              <a:spcBef>
                <a:spcPts val="865"/>
              </a:spcBef>
            </a:pPr>
            <a:r>
              <a:rPr lang="ja-JP" altLang="en-US" sz="1100" spc="-105">
                <a:latin typeface="Yu Gothic Medium" panose="020B0400000000000000" pitchFamily="34" charset="-128"/>
                <a:ea typeface="Yu Gothic Medium" panose="020B0400000000000000" pitchFamily="34" charset="-128"/>
                <a:cs typeface="YuGo-Medium"/>
              </a:rPr>
              <a:t>・</a:t>
            </a:r>
            <a:r>
              <a:rPr lang="en-US" altLang="ja-JP" sz="1100" spc="-105" dirty="0">
                <a:latin typeface="Yu Gothic Medium" panose="020B0400000000000000" pitchFamily="34" charset="-128"/>
                <a:ea typeface="Yu Gothic Medium" panose="020B0400000000000000" pitchFamily="34" charset="-128"/>
                <a:cs typeface="YuGo-Medium"/>
              </a:rPr>
              <a:t> </a:t>
            </a:r>
            <a:r>
              <a:rPr lang="ja-JP" altLang="en-US" sz="1100" spc="-105">
                <a:latin typeface="Yu Gothic Medium" panose="020B0400000000000000" pitchFamily="34" charset="-128"/>
                <a:ea typeface="Yu Gothic Medium" panose="020B0400000000000000" pitchFamily="34" charset="-128"/>
                <a:cs typeface="YuGo-Medium"/>
              </a:rPr>
              <a:t>ブルー：先進性や信頼性を表現した技術をイメージ</a:t>
            </a:r>
            <a:endParaRPr lang="en-US" altLang="ja-JP" sz="1100" spc="-105" dirty="0">
              <a:latin typeface="Yu Gothic Medium" panose="020B0400000000000000" pitchFamily="34" charset="-128"/>
              <a:ea typeface="Yu Gothic Medium" panose="020B0400000000000000" pitchFamily="34" charset="-128"/>
              <a:cs typeface="YuGo-Medium"/>
            </a:endParaRPr>
          </a:p>
          <a:p>
            <a:pPr marL="12700">
              <a:lnSpc>
                <a:spcPct val="100000"/>
              </a:lnSpc>
              <a:spcBef>
                <a:spcPts val="865"/>
              </a:spcBef>
            </a:pPr>
            <a:r>
              <a:rPr lang="ja-JP" altLang="en-US" sz="1100" spc="-105">
                <a:latin typeface="Yu Gothic Medium" panose="020B0400000000000000" pitchFamily="34" charset="-128"/>
                <a:ea typeface="Yu Gothic Medium" panose="020B0400000000000000" pitchFamily="34" charset="-128"/>
                <a:cs typeface="YuGo-Medium"/>
              </a:rPr>
              <a:t>・</a:t>
            </a:r>
            <a:r>
              <a:rPr lang="en-US" altLang="ja-JP" sz="1100" spc="-105" dirty="0">
                <a:latin typeface="Yu Gothic Medium" panose="020B0400000000000000" pitchFamily="34" charset="-128"/>
                <a:ea typeface="Yu Gothic Medium" panose="020B0400000000000000" pitchFamily="34" charset="-128"/>
                <a:cs typeface="YuGo-Medium"/>
              </a:rPr>
              <a:t> </a:t>
            </a:r>
            <a:r>
              <a:rPr lang="ja-JP" altLang="en-US" sz="1100" spc="-105">
                <a:latin typeface="Yu Gothic Medium" panose="020B0400000000000000" pitchFamily="34" charset="-128"/>
                <a:ea typeface="Yu Gothic Medium" panose="020B0400000000000000" pitchFamily="34" charset="-128"/>
                <a:cs typeface="YuGo-Medium"/>
              </a:rPr>
              <a:t>グリーン：環境をイメージ</a:t>
            </a:r>
            <a:endParaRPr lang="en-US" altLang="ja-JP" sz="1100" spc="-105" dirty="0">
              <a:latin typeface="Yu Gothic Medium" panose="020B0400000000000000" pitchFamily="34" charset="-128"/>
              <a:ea typeface="Yu Gothic Medium" panose="020B0400000000000000" pitchFamily="34" charset="-128"/>
              <a:cs typeface="YuGo-Medium"/>
            </a:endParaRPr>
          </a:p>
          <a:p>
            <a:pPr marL="12700">
              <a:lnSpc>
                <a:spcPct val="100000"/>
              </a:lnSpc>
              <a:spcBef>
                <a:spcPts val="865"/>
              </a:spcBef>
            </a:pPr>
            <a:r>
              <a:rPr lang="en-US" altLang="ja-JP" sz="1100" spc="-75" dirty="0">
                <a:latin typeface="Yu Gothic Medium" panose="020B0400000000000000" pitchFamily="34" charset="-128"/>
                <a:ea typeface="Yu Gothic Medium" panose="020B0400000000000000" pitchFamily="34" charset="-128"/>
                <a:cs typeface="YuGo-Medium"/>
              </a:rPr>
              <a:t>&gt;</a:t>
            </a:r>
            <a:r>
              <a:rPr lang="en-US" altLang="ja-JP" sz="1100" spc="-105" dirty="0">
                <a:latin typeface="Yu Gothic Medium" panose="020B0400000000000000" pitchFamily="34" charset="-128"/>
                <a:ea typeface="Yu Gothic Medium" panose="020B0400000000000000" pitchFamily="34" charset="-128"/>
                <a:cs typeface="YuGo-Medium"/>
              </a:rPr>
              <a:t>  </a:t>
            </a:r>
            <a:r>
              <a:rPr lang="ja-JP" altLang="en-US" sz="1100" spc="-105">
                <a:latin typeface="Yu Gothic Medium" panose="020B0400000000000000" pitchFamily="34" charset="-128"/>
                <a:ea typeface="Yu Gothic Medium" panose="020B0400000000000000" pitchFamily="34" charset="-128"/>
                <a:cs typeface="YuGo-Medium"/>
              </a:rPr>
              <a:t>グラデーションにする</a:t>
            </a:r>
            <a:r>
              <a:rPr lang="ja-JP" altLang="en-US" sz="1100">
                <a:latin typeface="Yu Gothic Medium" panose="020B0400000000000000" pitchFamily="34" charset="-128"/>
                <a:ea typeface="Yu Gothic Medium" panose="020B0400000000000000" pitchFamily="34" charset="-128"/>
                <a:cs typeface="YuGo-Medium"/>
              </a:rPr>
              <a:t>ことで、領域を超えた交流を表現しています。</a:t>
            </a:r>
            <a:endParaRPr lang="en-US" altLang="ja-JP" sz="1100" dirty="0">
              <a:latin typeface="Yu Gothic Medium" panose="020B0400000000000000" pitchFamily="34" charset="-128"/>
              <a:ea typeface="Yu Gothic Medium" panose="020B0400000000000000" pitchFamily="34" charset="-128"/>
              <a:cs typeface="YuGo-Medium"/>
            </a:endParaRPr>
          </a:p>
          <a:p>
            <a:pPr marL="12700">
              <a:lnSpc>
                <a:spcPct val="100000"/>
              </a:lnSpc>
              <a:spcBef>
                <a:spcPts val="865"/>
              </a:spcBef>
            </a:pPr>
            <a:r>
              <a:rPr lang="en-US" altLang="ja-JP" sz="1100" spc="-75" dirty="0">
                <a:latin typeface="Yu Gothic Medium" panose="020B0400000000000000" pitchFamily="34" charset="-128"/>
                <a:ea typeface="Yu Gothic Medium" panose="020B0400000000000000" pitchFamily="34" charset="-128"/>
                <a:cs typeface="YuGo-Medium"/>
              </a:rPr>
              <a:t>&gt;  </a:t>
            </a:r>
            <a:r>
              <a:rPr lang="ja-JP" altLang="en-US" sz="1100" spc="-75">
                <a:latin typeface="Yu Gothic Medium" panose="020B0400000000000000" pitchFamily="34" charset="-128"/>
                <a:ea typeface="Yu Gothic Medium" panose="020B0400000000000000" pitchFamily="34" charset="-128"/>
                <a:cs typeface="YuGo-Medium"/>
              </a:rPr>
              <a:t>上部に明るくポジティブなイメージのイエローを</a:t>
            </a:r>
            <a:r>
              <a:rPr lang="ja-JP" altLang="en-US" sz="1100" spc="-95">
                <a:latin typeface="Yu Gothic Medium" panose="020B0400000000000000" pitchFamily="34" charset="-128"/>
                <a:ea typeface="Yu Gothic Medium" panose="020B0400000000000000" pitchFamily="34" charset="-128"/>
                <a:cs typeface="YuGo-Medium"/>
              </a:rPr>
              <a:t>入れることで、環境・技術が向上していく様を</a:t>
            </a:r>
            <a:endParaRPr lang="en-US" altLang="ja-JP" sz="1100" spc="-95" dirty="0">
              <a:latin typeface="Yu Gothic Medium" panose="020B0400000000000000" pitchFamily="34" charset="-128"/>
              <a:ea typeface="Yu Gothic Medium" panose="020B0400000000000000" pitchFamily="34" charset="-128"/>
              <a:cs typeface="YuGo-Medium"/>
            </a:endParaRPr>
          </a:p>
          <a:p>
            <a:pPr marL="12700" marR="5080">
              <a:lnSpc>
                <a:spcPct val="216699"/>
              </a:lnSpc>
            </a:pPr>
            <a:r>
              <a:rPr lang="ja-JP" altLang="en-US" sz="1100" spc="-95">
                <a:latin typeface="Yu Gothic Medium" panose="020B0400000000000000" pitchFamily="34" charset="-128"/>
                <a:ea typeface="Yu Gothic Medium" panose="020B0400000000000000" pitchFamily="34" charset="-128"/>
                <a:cs typeface="YuGo-Medium"/>
              </a:rPr>
              <a:t>　</a:t>
            </a:r>
            <a:r>
              <a:rPr lang="en-US" altLang="ja-JP" sz="1100" spc="-95" dirty="0">
                <a:latin typeface="Yu Gothic Medium" panose="020B0400000000000000" pitchFamily="34" charset="-128"/>
                <a:ea typeface="Yu Gothic Medium" panose="020B0400000000000000" pitchFamily="34" charset="-128"/>
                <a:cs typeface="YuGo-Medium"/>
              </a:rPr>
              <a:t> </a:t>
            </a:r>
            <a:r>
              <a:rPr lang="ja-JP" altLang="en-US" sz="1100" spc="-95">
                <a:latin typeface="Yu Gothic Medium" panose="020B0400000000000000" pitchFamily="34" charset="-128"/>
                <a:ea typeface="Yu Gothic Medium" panose="020B0400000000000000" pitchFamily="34" charset="-128"/>
                <a:cs typeface="YuGo-Medium"/>
              </a:rPr>
              <a:t>表しています。</a:t>
            </a:r>
            <a:endParaRPr lang="ja-JP" altLang="en-US" sz="1100" dirty="0">
              <a:latin typeface="Yu Gothic Medium" panose="020B0400000000000000" pitchFamily="34" charset="-128"/>
              <a:ea typeface="Yu Gothic Medium" panose="020B0400000000000000" pitchFamily="34" charset="-128"/>
              <a:cs typeface="YuGo-Medium"/>
            </a:endParaRPr>
          </a:p>
        </p:txBody>
      </p:sp>
      <p:pic>
        <p:nvPicPr>
          <p:cNvPr id="5" name="図 4">
            <a:extLst>
              <a:ext uri="{FF2B5EF4-FFF2-40B4-BE49-F238E27FC236}">
                <a16:creationId xmlns:a16="http://schemas.microsoft.com/office/drawing/2014/main" id="{26BFBA4A-CDA6-096C-D283-AB8A99B592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1124" y="1070174"/>
            <a:ext cx="3575045" cy="2128225"/>
          </a:xfrm>
          <a:prstGeom prst="rect">
            <a:avLst/>
          </a:prstGeom>
        </p:spPr>
      </p:pic>
      <p:sp>
        <p:nvSpPr>
          <p:cNvPr id="6" name="正方形/長方形 5">
            <a:extLst>
              <a:ext uri="{FF2B5EF4-FFF2-40B4-BE49-F238E27FC236}">
                <a16:creationId xmlns:a16="http://schemas.microsoft.com/office/drawing/2014/main" id="{0D8B8898-E88F-9126-644F-FB1591856ADF}"/>
              </a:ext>
            </a:extLst>
          </p:cNvPr>
          <p:cNvSpPr/>
          <p:nvPr/>
        </p:nvSpPr>
        <p:spPr>
          <a:xfrm>
            <a:off x="1312859" y="4719497"/>
            <a:ext cx="3106002" cy="1672582"/>
          </a:xfrm>
          <a:prstGeom prst="rect">
            <a:avLst/>
          </a:prstGeom>
          <a:solidFill>
            <a:srgbClr val="F5F5F5">
              <a:alpha val="69254"/>
            </a:srgbClr>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8F8F8"/>
              </a:solidFill>
            </a:endParaRPr>
          </a:p>
        </p:txBody>
      </p:sp>
      <p:sp>
        <p:nvSpPr>
          <p:cNvPr id="13" name="object 2">
            <a:extLst>
              <a:ext uri="{FF2B5EF4-FFF2-40B4-BE49-F238E27FC236}">
                <a16:creationId xmlns:a16="http://schemas.microsoft.com/office/drawing/2014/main" id="{334520EE-CBA1-97C0-2F19-14F7ABFDAFAE}"/>
              </a:ext>
            </a:extLst>
          </p:cNvPr>
          <p:cNvSpPr txBox="1"/>
          <p:nvPr/>
        </p:nvSpPr>
        <p:spPr>
          <a:xfrm>
            <a:off x="1481047" y="4728058"/>
            <a:ext cx="2784184" cy="1511248"/>
          </a:xfrm>
          <a:prstGeom prst="rect">
            <a:avLst/>
          </a:prstGeom>
        </p:spPr>
        <p:txBody>
          <a:bodyPr vert="horz" wrap="square" lIns="0" tIns="99060" rIns="0" bIns="0" rtlCol="0">
            <a:spAutoFit/>
          </a:bodyPr>
          <a:lstStyle/>
          <a:p>
            <a:pPr marL="12700">
              <a:lnSpc>
                <a:spcPct val="200000"/>
              </a:lnSpc>
              <a:spcBef>
                <a:spcPts val="780"/>
              </a:spcBef>
            </a:pPr>
            <a:r>
              <a:rPr lang="en-US" altLang="ja-JP" sz="1100" dirty="0">
                <a:latin typeface="Yu Gothic Medium" panose="020B0400000000000000" pitchFamily="34" charset="-128"/>
                <a:ea typeface="Yu Gothic Medium" panose="020B0400000000000000" pitchFamily="34" charset="-128"/>
                <a:cs typeface="YuGo-Medium"/>
              </a:rPr>
              <a:t>※</a:t>
            </a:r>
            <a:r>
              <a:rPr lang="en-US" sz="1100" dirty="0" err="1">
                <a:latin typeface="Yu Gothic Medium" panose="020B0400000000000000" pitchFamily="34" charset="-128"/>
                <a:ea typeface="Yu Gothic Medium" panose="020B0400000000000000" pitchFamily="34" charset="-128"/>
                <a:cs typeface="YuGo-Medium"/>
              </a:rPr>
              <a:t>シンボルマークに使用されているカラーは変更しないでください</a:t>
            </a:r>
            <a:r>
              <a:rPr lang="en-US" altLang="ja-JP" sz="1100" dirty="0">
                <a:latin typeface="Yu Gothic Medium" panose="020B0400000000000000" pitchFamily="34" charset="-128"/>
                <a:ea typeface="Yu Gothic Medium" panose="020B0400000000000000" pitchFamily="34" charset="-128"/>
                <a:cs typeface="YuGo-Medium"/>
              </a:rPr>
              <a:t>。</a:t>
            </a:r>
            <a:r>
              <a:rPr lang="en-US" altLang="ja-JP" sz="900" dirty="0">
                <a:latin typeface="Yu Gothic Medium" panose="020B0400000000000000" pitchFamily="34" charset="-128"/>
                <a:ea typeface="Yu Gothic Medium" panose="020B0400000000000000" pitchFamily="34" charset="-128"/>
                <a:cs typeface="YuGo-Medium"/>
              </a:rPr>
              <a:t>(15ページに記載</a:t>
            </a:r>
            <a:r>
              <a:rPr lang="ja-JP" altLang="en-US" sz="900">
                <a:latin typeface="Yu Gothic Medium" panose="020B0400000000000000" pitchFamily="34" charset="-128"/>
                <a:ea typeface="Yu Gothic Medium" panose="020B0400000000000000" pitchFamily="34" charset="-128"/>
                <a:cs typeface="YuGo-Medium"/>
              </a:rPr>
              <a:t>）</a:t>
            </a:r>
            <a:endParaRPr lang="en-US" altLang="ja-JP" sz="900" dirty="0">
              <a:latin typeface="Yu Gothic Medium" panose="020B0400000000000000" pitchFamily="34" charset="-128"/>
              <a:ea typeface="Yu Gothic Medium" panose="020B0400000000000000" pitchFamily="34" charset="-128"/>
              <a:cs typeface="YuGo-Medium"/>
            </a:endParaRPr>
          </a:p>
          <a:p>
            <a:pPr marL="12700">
              <a:lnSpc>
                <a:spcPct val="200000"/>
              </a:lnSpc>
              <a:spcBef>
                <a:spcPts val="780"/>
              </a:spcBef>
            </a:pPr>
            <a:r>
              <a:rPr lang="en-US" altLang="ja-JP" sz="1100" dirty="0">
                <a:latin typeface="Yu Gothic Medium" panose="020B0400000000000000" pitchFamily="34" charset="-128"/>
                <a:ea typeface="Yu Gothic Medium" panose="020B0400000000000000" pitchFamily="34" charset="-128"/>
                <a:cs typeface="YuGo-Medium"/>
              </a:rPr>
              <a:t>※</a:t>
            </a:r>
            <a:r>
              <a:rPr lang="ja-JP" altLang="en-US" sz="1100">
                <a:latin typeface="Yu Gothic Medium" panose="020B0400000000000000" pitchFamily="34" charset="-128"/>
                <a:ea typeface="Yu Gothic Medium" panose="020B0400000000000000" pitchFamily="34" charset="-128"/>
                <a:cs typeface="YuGo-Medium"/>
              </a:rPr>
              <a:t>グラデーションを反転させたり、角度の変更はしないでください。</a:t>
            </a:r>
            <a:r>
              <a:rPr lang="ja-JP" altLang="en-US" sz="900">
                <a:latin typeface="Yu Gothic Medium" panose="020B0400000000000000" pitchFamily="34" charset="-128"/>
                <a:ea typeface="Yu Gothic Medium" panose="020B0400000000000000" pitchFamily="34" charset="-128"/>
                <a:cs typeface="YuGo-Medium"/>
              </a:rPr>
              <a:t>（</a:t>
            </a:r>
            <a:r>
              <a:rPr lang="en-US" altLang="ja-JP" sz="900">
                <a:latin typeface="Yu Gothic Medium" panose="020B0400000000000000" pitchFamily="34" charset="-128"/>
                <a:ea typeface="Yu Gothic Medium" panose="020B0400000000000000" pitchFamily="34" charset="-128"/>
                <a:cs typeface="YuGo-Medium"/>
              </a:rPr>
              <a:t>16ペ</a:t>
            </a:r>
            <a:r>
              <a:rPr lang="en-US" altLang="ja-JP" sz="900" dirty="0">
                <a:latin typeface="Yu Gothic Medium" panose="020B0400000000000000" pitchFamily="34" charset="-128"/>
                <a:ea typeface="Yu Gothic Medium" panose="020B0400000000000000" pitchFamily="34" charset="-128"/>
                <a:cs typeface="YuGo-Medium"/>
              </a:rPr>
              <a:t>ージに記載)</a:t>
            </a:r>
            <a:endParaRPr sz="900" dirty="0">
              <a:latin typeface="Yu Gothic Medium" panose="020B0400000000000000" pitchFamily="34" charset="-128"/>
              <a:ea typeface="Yu Gothic Medium" panose="020B0400000000000000" pitchFamily="34" charset="-128"/>
              <a:cs typeface="YuGo-Medium"/>
            </a:endParaRPr>
          </a:p>
        </p:txBody>
      </p:sp>
      <p:grpSp>
        <p:nvGrpSpPr>
          <p:cNvPr id="15" name="グループ化 14">
            <a:extLst>
              <a:ext uri="{FF2B5EF4-FFF2-40B4-BE49-F238E27FC236}">
                <a16:creationId xmlns:a16="http://schemas.microsoft.com/office/drawing/2014/main" id="{A46D8116-7219-0986-A5E3-044CF6D6FEF0}"/>
              </a:ext>
            </a:extLst>
          </p:cNvPr>
          <p:cNvGrpSpPr/>
          <p:nvPr/>
        </p:nvGrpSpPr>
        <p:grpSpPr>
          <a:xfrm>
            <a:off x="4666432" y="3500297"/>
            <a:ext cx="6132126" cy="3292475"/>
            <a:chOff x="4020139" y="3536311"/>
            <a:chExt cx="6132126" cy="3292475"/>
          </a:xfrm>
        </p:grpSpPr>
        <p:pic>
          <p:nvPicPr>
            <p:cNvPr id="16" name="object 35">
              <a:extLst>
                <a:ext uri="{FF2B5EF4-FFF2-40B4-BE49-F238E27FC236}">
                  <a16:creationId xmlns:a16="http://schemas.microsoft.com/office/drawing/2014/main" id="{8FE62C35-186E-56D2-1E8C-D6823C8E84BD}"/>
                </a:ext>
              </a:extLst>
            </p:cNvPr>
            <p:cNvPicPr/>
            <p:nvPr/>
          </p:nvPicPr>
          <p:blipFill>
            <a:blip r:embed="rId7" cstate="print"/>
            <a:stretch>
              <a:fillRect/>
            </a:stretch>
          </p:blipFill>
          <p:spPr>
            <a:xfrm>
              <a:off x="4044442" y="3683292"/>
              <a:ext cx="3902951" cy="930821"/>
            </a:xfrm>
            <a:prstGeom prst="rect">
              <a:avLst/>
            </a:prstGeom>
          </p:spPr>
        </p:pic>
        <p:sp>
          <p:nvSpPr>
            <p:cNvPr id="17" name="object 36">
              <a:extLst>
                <a:ext uri="{FF2B5EF4-FFF2-40B4-BE49-F238E27FC236}">
                  <a16:creationId xmlns:a16="http://schemas.microsoft.com/office/drawing/2014/main" id="{B806576C-A600-F3A1-9563-8918A5165784}"/>
                </a:ext>
              </a:extLst>
            </p:cNvPr>
            <p:cNvSpPr/>
            <p:nvPr/>
          </p:nvSpPr>
          <p:spPr>
            <a:xfrm>
              <a:off x="8453640" y="3683292"/>
              <a:ext cx="1698625" cy="930910"/>
            </a:xfrm>
            <a:custGeom>
              <a:avLst/>
              <a:gdLst/>
              <a:ahLst/>
              <a:cxnLst/>
              <a:rect l="l" t="t" r="r" b="b"/>
              <a:pathLst>
                <a:path w="1698625" h="930910">
                  <a:moveTo>
                    <a:pt x="1698358" y="0"/>
                  </a:moveTo>
                  <a:lnTo>
                    <a:pt x="0" y="0"/>
                  </a:lnTo>
                  <a:lnTo>
                    <a:pt x="0" y="930821"/>
                  </a:lnTo>
                  <a:lnTo>
                    <a:pt x="1698358" y="930821"/>
                  </a:lnTo>
                  <a:lnTo>
                    <a:pt x="1698358" y="0"/>
                  </a:lnTo>
                  <a:close/>
                </a:path>
              </a:pathLst>
            </a:custGeom>
            <a:solidFill>
              <a:srgbClr val="221714"/>
            </a:solidFill>
          </p:spPr>
          <p:txBody>
            <a:bodyPr wrap="square" lIns="0" tIns="0" rIns="0" bIns="0" rtlCol="0"/>
            <a:lstStyle/>
            <a:p>
              <a:endParaRPr/>
            </a:p>
          </p:txBody>
        </p:sp>
        <p:sp>
          <p:nvSpPr>
            <p:cNvPr id="18" name="object 37">
              <a:extLst>
                <a:ext uri="{FF2B5EF4-FFF2-40B4-BE49-F238E27FC236}">
                  <a16:creationId xmlns:a16="http://schemas.microsoft.com/office/drawing/2014/main" id="{2EA5CCA2-2A26-620F-1A24-EC6B69439666}"/>
                </a:ext>
              </a:extLst>
            </p:cNvPr>
            <p:cNvSpPr txBox="1"/>
            <p:nvPr/>
          </p:nvSpPr>
          <p:spPr>
            <a:xfrm>
              <a:off x="4020139" y="5574927"/>
              <a:ext cx="770890" cy="395605"/>
            </a:xfrm>
            <a:prstGeom prst="rect">
              <a:avLst/>
            </a:prstGeom>
          </p:spPr>
          <p:txBody>
            <a:bodyPr vert="horz" wrap="square" lIns="0" tIns="12065" rIns="0" bIns="0" rtlCol="0">
              <a:spAutoFit/>
            </a:bodyPr>
            <a:lstStyle/>
            <a:p>
              <a:pPr marL="61594" marR="5080" indent="-49530">
                <a:lnSpc>
                  <a:spcPct val="161700"/>
                </a:lnSpc>
                <a:spcBef>
                  <a:spcPts val="95"/>
                </a:spcBef>
              </a:pPr>
              <a:r>
                <a:rPr sz="750" spc="-10" dirty="0">
                  <a:solidFill>
                    <a:srgbClr val="040000"/>
                  </a:solidFill>
                  <a:latin typeface="AppleGothic"/>
                  <a:cs typeface="AppleGothic"/>
                </a:rPr>
                <a:t>【 </a:t>
              </a:r>
              <a:r>
                <a:rPr sz="750" dirty="0">
                  <a:solidFill>
                    <a:srgbClr val="040000"/>
                  </a:solidFill>
                  <a:latin typeface="AppleGothic"/>
                  <a:cs typeface="AppleGothic"/>
                </a:rPr>
                <a:t>Web•</a:t>
              </a:r>
              <a:r>
                <a:rPr sz="750" spc="-20" dirty="0">
                  <a:solidFill>
                    <a:srgbClr val="040000"/>
                  </a:solidFill>
                  <a:latin typeface="AppleGothic"/>
                  <a:cs typeface="AppleGothic"/>
                </a:rPr>
                <a:t>映像 】</a:t>
              </a:r>
              <a:r>
                <a:rPr sz="750" spc="500" dirty="0">
                  <a:solidFill>
                    <a:srgbClr val="040000"/>
                  </a:solidFill>
                  <a:latin typeface="AppleGothic"/>
                  <a:cs typeface="AppleGothic"/>
                </a:rPr>
                <a:t> </a:t>
              </a:r>
              <a:r>
                <a:rPr sz="750" spc="-40" dirty="0">
                  <a:solidFill>
                    <a:srgbClr val="040000"/>
                  </a:solidFill>
                  <a:latin typeface="AppleGothic"/>
                  <a:cs typeface="AppleGothic"/>
                </a:rPr>
                <a:t>R</a:t>
              </a:r>
              <a:r>
                <a:rPr sz="750" spc="-110" dirty="0">
                  <a:solidFill>
                    <a:srgbClr val="040000"/>
                  </a:solidFill>
                  <a:latin typeface="AppleGothic"/>
                  <a:cs typeface="AppleGothic"/>
                </a:rPr>
                <a:t> : </a:t>
              </a:r>
              <a:r>
                <a:rPr sz="750" spc="-25" dirty="0">
                  <a:solidFill>
                    <a:srgbClr val="040000"/>
                  </a:solidFill>
                  <a:latin typeface="AppleGothic"/>
                  <a:cs typeface="AppleGothic"/>
                </a:rPr>
                <a:t>27</a:t>
              </a:r>
              <a:endParaRPr sz="750">
                <a:latin typeface="AppleGothic"/>
                <a:cs typeface="AppleGothic"/>
              </a:endParaRPr>
            </a:p>
          </p:txBody>
        </p:sp>
        <p:sp>
          <p:nvSpPr>
            <p:cNvPr id="19" name="object 38">
              <a:extLst>
                <a:ext uri="{FF2B5EF4-FFF2-40B4-BE49-F238E27FC236}">
                  <a16:creationId xmlns:a16="http://schemas.microsoft.com/office/drawing/2014/main" id="{2EB84F1D-7ADC-171F-B219-96E0ADFADB74}"/>
                </a:ext>
              </a:extLst>
            </p:cNvPr>
            <p:cNvSpPr txBox="1"/>
            <p:nvPr/>
          </p:nvSpPr>
          <p:spPr>
            <a:xfrm>
              <a:off x="4020139" y="4697774"/>
              <a:ext cx="566420" cy="518795"/>
            </a:xfrm>
            <a:prstGeom prst="rect">
              <a:avLst/>
            </a:prstGeom>
          </p:spPr>
          <p:txBody>
            <a:bodyPr vert="horz" wrap="square" lIns="0" tIns="82550" rIns="0" bIns="0" rtlCol="0">
              <a:spAutoFit/>
            </a:bodyPr>
            <a:lstStyle/>
            <a:p>
              <a:pPr marL="12700">
                <a:lnSpc>
                  <a:spcPct val="100000"/>
                </a:lnSpc>
                <a:spcBef>
                  <a:spcPts val="650"/>
                </a:spcBef>
              </a:pPr>
              <a:r>
                <a:rPr sz="750" spc="-20" dirty="0">
                  <a:solidFill>
                    <a:srgbClr val="040000"/>
                  </a:solidFill>
                  <a:latin typeface="AppleGothic"/>
                  <a:cs typeface="AppleGothic"/>
                </a:rPr>
                <a:t>【 印刷物 】</a:t>
              </a:r>
              <a:endParaRPr sz="750">
                <a:latin typeface="AppleGothic"/>
                <a:cs typeface="AppleGothic"/>
              </a:endParaRPr>
            </a:p>
            <a:p>
              <a:pPr marL="61594" marR="233679">
                <a:lnSpc>
                  <a:spcPct val="108100"/>
                </a:lnSpc>
                <a:spcBef>
                  <a:spcPts val="480"/>
                </a:spcBef>
              </a:pPr>
              <a:r>
                <a:rPr sz="750" spc="-40" dirty="0">
                  <a:solidFill>
                    <a:srgbClr val="040000"/>
                  </a:solidFill>
                  <a:latin typeface="AppleGothic"/>
                  <a:cs typeface="AppleGothic"/>
                </a:rPr>
                <a:t>C</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25" dirty="0">
                  <a:solidFill>
                    <a:srgbClr val="040000"/>
                  </a:solidFill>
                  <a:latin typeface="AppleGothic"/>
                  <a:cs typeface="AppleGothic"/>
                </a:rPr>
                <a:t>77 </a:t>
              </a:r>
              <a:r>
                <a:rPr sz="750" spc="-20" dirty="0">
                  <a:solidFill>
                    <a:srgbClr val="040000"/>
                  </a:solidFill>
                  <a:latin typeface="AppleGothic"/>
                  <a:cs typeface="AppleGothic"/>
                </a:rPr>
                <a:t>M</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100" dirty="0">
                  <a:solidFill>
                    <a:srgbClr val="040000"/>
                  </a:solidFill>
                  <a:latin typeface="AppleGothic"/>
                  <a:cs typeface="AppleGothic"/>
                </a:rPr>
                <a:t>32</a:t>
              </a:r>
              <a:endParaRPr sz="750">
                <a:latin typeface="AppleGothic"/>
                <a:cs typeface="AppleGothic"/>
              </a:endParaRPr>
            </a:p>
          </p:txBody>
        </p:sp>
        <p:sp>
          <p:nvSpPr>
            <p:cNvPr id="20" name="object 39">
              <a:extLst>
                <a:ext uri="{FF2B5EF4-FFF2-40B4-BE49-F238E27FC236}">
                  <a16:creationId xmlns:a16="http://schemas.microsoft.com/office/drawing/2014/main" id="{5C9AA67C-FF1D-DA68-C156-2BCD38F92712}"/>
                </a:ext>
              </a:extLst>
            </p:cNvPr>
            <p:cNvSpPr txBox="1"/>
            <p:nvPr/>
          </p:nvSpPr>
          <p:spPr>
            <a:xfrm>
              <a:off x="4069584" y="5949522"/>
              <a:ext cx="424180" cy="455930"/>
            </a:xfrm>
            <a:prstGeom prst="rect">
              <a:avLst/>
            </a:prstGeom>
          </p:spPr>
          <p:txBody>
            <a:bodyPr vert="horz" wrap="square" lIns="0" tIns="6985" rIns="0" bIns="0" rtlCol="0">
              <a:spAutoFit/>
            </a:bodyPr>
            <a:lstStyle/>
            <a:p>
              <a:pPr marL="12700" marR="104139">
                <a:lnSpc>
                  <a:spcPct val="108100"/>
                </a:lnSpc>
                <a:spcBef>
                  <a:spcPts val="55"/>
                </a:spcBef>
              </a:pPr>
              <a:r>
                <a:rPr sz="750" spc="-30" dirty="0">
                  <a:solidFill>
                    <a:srgbClr val="040000"/>
                  </a:solidFill>
                  <a:latin typeface="AppleGothic"/>
                  <a:cs typeface="AppleGothic"/>
                </a:rPr>
                <a:t>G</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100" dirty="0">
                  <a:solidFill>
                    <a:srgbClr val="040000"/>
                  </a:solidFill>
                  <a:latin typeface="AppleGothic"/>
                  <a:cs typeface="AppleGothic"/>
                </a:rPr>
                <a:t>149</a:t>
              </a:r>
              <a:r>
                <a:rPr sz="750" spc="500" dirty="0">
                  <a:solidFill>
                    <a:srgbClr val="040000"/>
                  </a:solidFill>
                  <a:latin typeface="AppleGothic"/>
                  <a:cs typeface="AppleGothic"/>
                </a:rPr>
                <a:t> </a:t>
              </a:r>
              <a:r>
                <a:rPr sz="750" spc="-40" dirty="0">
                  <a:solidFill>
                    <a:srgbClr val="040000"/>
                  </a:solidFill>
                  <a:latin typeface="AppleGothic"/>
                  <a:cs typeface="AppleGothic"/>
                </a:rPr>
                <a:t>B</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5" dirty="0">
                  <a:solidFill>
                    <a:srgbClr val="040000"/>
                  </a:solidFill>
                  <a:latin typeface="AppleGothic"/>
                  <a:cs typeface="AppleGothic"/>
                </a:rPr>
                <a:t> </a:t>
              </a:r>
              <a:r>
                <a:rPr sz="750" spc="-70" dirty="0">
                  <a:solidFill>
                    <a:srgbClr val="040000"/>
                  </a:solidFill>
                  <a:latin typeface="AppleGothic"/>
                  <a:cs typeface="AppleGothic"/>
                </a:rPr>
                <a:t>212</a:t>
              </a:r>
              <a:endParaRPr sz="750">
                <a:latin typeface="AppleGothic"/>
                <a:cs typeface="AppleGothic"/>
              </a:endParaRPr>
            </a:p>
            <a:p>
              <a:pPr marL="12700">
                <a:lnSpc>
                  <a:spcPct val="100000"/>
                </a:lnSpc>
                <a:spcBef>
                  <a:spcPts val="575"/>
                </a:spcBef>
              </a:pPr>
              <a:r>
                <a:rPr sz="750" spc="-60" dirty="0">
                  <a:solidFill>
                    <a:srgbClr val="040000"/>
                  </a:solidFill>
                  <a:latin typeface="AppleGothic"/>
                  <a:cs typeface="AppleGothic"/>
                </a:rPr>
                <a:t>#1B95D4</a:t>
              </a:r>
              <a:endParaRPr sz="750">
                <a:latin typeface="AppleGothic"/>
                <a:cs typeface="AppleGothic"/>
              </a:endParaRPr>
            </a:p>
          </p:txBody>
        </p:sp>
        <p:sp>
          <p:nvSpPr>
            <p:cNvPr id="21" name="object 40">
              <a:extLst>
                <a:ext uri="{FF2B5EF4-FFF2-40B4-BE49-F238E27FC236}">
                  <a16:creationId xmlns:a16="http://schemas.microsoft.com/office/drawing/2014/main" id="{1053BCDA-7844-8EA0-AED0-EF42CB0C1AB0}"/>
                </a:ext>
              </a:extLst>
            </p:cNvPr>
            <p:cNvSpPr txBox="1"/>
            <p:nvPr/>
          </p:nvSpPr>
          <p:spPr>
            <a:xfrm>
              <a:off x="4069584" y="5195982"/>
              <a:ext cx="205104" cy="267970"/>
            </a:xfrm>
            <a:prstGeom prst="rect">
              <a:avLst/>
            </a:prstGeom>
          </p:spPr>
          <p:txBody>
            <a:bodyPr vert="horz" wrap="square" lIns="0" tIns="15875" rIns="0" bIns="0" rtlCol="0">
              <a:spAutoFit/>
            </a:bodyPr>
            <a:lstStyle/>
            <a:p>
              <a:pPr marL="12700">
                <a:lnSpc>
                  <a:spcPct val="100000"/>
                </a:lnSpc>
                <a:spcBef>
                  <a:spcPts val="125"/>
                </a:spcBef>
              </a:pPr>
              <a:r>
                <a:rPr sz="750" spc="-80" dirty="0">
                  <a:solidFill>
                    <a:srgbClr val="040000"/>
                  </a:solidFill>
                  <a:latin typeface="AppleGothic"/>
                  <a:cs typeface="AppleGothic"/>
                </a:rPr>
                <a:t>Y</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60" dirty="0">
                  <a:solidFill>
                    <a:srgbClr val="040000"/>
                  </a:solidFill>
                  <a:latin typeface="AppleGothic"/>
                  <a:cs typeface="AppleGothic"/>
                </a:rPr>
                <a:t>7</a:t>
              </a:r>
              <a:endParaRPr sz="750">
                <a:latin typeface="AppleGothic"/>
                <a:cs typeface="AppleGothic"/>
              </a:endParaRPr>
            </a:p>
            <a:p>
              <a:pPr marL="12700">
                <a:lnSpc>
                  <a:spcPct val="100000"/>
                </a:lnSpc>
                <a:spcBef>
                  <a:spcPts val="75"/>
                </a:spcBef>
              </a:pPr>
              <a:r>
                <a:rPr sz="750" spc="-40" dirty="0">
                  <a:solidFill>
                    <a:srgbClr val="040000"/>
                  </a:solidFill>
                  <a:latin typeface="AppleGothic"/>
                  <a:cs typeface="AppleGothic"/>
                </a:rPr>
                <a:t>K</a:t>
              </a:r>
              <a:r>
                <a:rPr sz="750" spc="-6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60" dirty="0">
                  <a:solidFill>
                    <a:srgbClr val="040000"/>
                  </a:solidFill>
                  <a:latin typeface="AppleGothic"/>
                  <a:cs typeface="AppleGothic"/>
                </a:rPr>
                <a:t>0</a:t>
              </a:r>
              <a:endParaRPr sz="750">
                <a:latin typeface="AppleGothic"/>
                <a:cs typeface="AppleGothic"/>
              </a:endParaRPr>
            </a:p>
          </p:txBody>
        </p:sp>
        <p:sp>
          <p:nvSpPr>
            <p:cNvPr id="22" name="object 41">
              <a:extLst>
                <a:ext uri="{FF2B5EF4-FFF2-40B4-BE49-F238E27FC236}">
                  <a16:creationId xmlns:a16="http://schemas.microsoft.com/office/drawing/2014/main" id="{07B8E62C-4940-689E-77A2-BF7BAA631DBE}"/>
                </a:ext>
              </a:extLst>
            </p:cNvPr>
            <p:cNvSpPr txBox="1"/>
            <p:nvPr/>
          </p:nvSpPr>
          <p:spPr>
            <a:xfrm>
              <a:off x="5858995" y="4948757"/>
              <a:ext cx="263525" cy="514984"/>
            </a:xfrm>
            <a:prstGeom prst="rect">
              <a:avLst/>
            </a:prstGeom>
          </p:spPr>
          <p:txBody>
            <a:bodyPr vert="horz" wrap="square" lIns="0" tIns="6985" rIns="0" bIns="0" rtlCol="0">
              <a:spAutoFit/>
            </a:bodyPr>
            <a:lstStyle/>
            <a:p>
              <a:pPr marL="12700" marR="5080">
                <a:lnSpc>
                  <a:spcPct val="108100"/>
                </a:lnSpc>
                <a:spcBef>
                  <a:spcPts val="55"/>
                </a:spcBef>
              </a:pPr>
              <a:r>
                <a:rPr sz="750" spc="-40" dirty="0">
                  <a:solidFill>
                    <a:srgbClr val="040000"/>
                  </a:solidFill>
                  <a:latin typeface="AppleGothic"/>
                  <a:cs typeface="AppleGothic"/>
                </a:rPr>
                <a:t>C</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105" dirty="0">
                  <a:solidFill>
                    <a:srgbClr val="040000"/>
                  </a:solidFill>
                  <a:latin typeface="AppleGothic"/>
                  <a:cs typeface="AppleGothic"/>
                </a:rPr>
                <a:t>38</a:t>
              </a:r>
              <a:r>
                <a:rPr sz="750" spc="-20" dirty="0">
                  <a:solidFill>
                    <a:srgbClr val="040000"/>
                  </a:solidFill>
                  <a:latin typeface="AppleGothic"/>
                  <a:cs typeface="AppleGothic"/>
                </a:rPr>
                <a:t> M</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6</a:t>
              </a:r>
              <a:r>
                <a:rPr sz="750" spc="500" dirty="0">
                  <a:solidFill>
                    <a:srgbClr val="040000"/>
                  </a:solidFill>
                  <a:latin typeface="AppleGothic"/>
                  <a:cs typeface="AppleGothic"/>
                </a:rPr>
                <a:t> </a:t>
              </a:r>
              <a:r>
                <a:rPr sz="750" spc="-80" dirty="0">
                  <a:solidFill>
                    <a:srgbClr val="040000"/>
                  </a:solidFill>
                  <a:latin typeface="AppleGothic"/>
                  <a:cs typeface="AppleGothic"/>
                </a:rPr>
                <a:t>Y</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90" dirty="0">
                  <a:solidFill>
                    <a:srgbClr val="040000"/>
                  </a:solidFill>
                  <a:latin typeface="AppleGothic"/>
                  <a:cs typeface="AppleGothic"/>
                </a:rPr>
                <a:t>96</a:t>
              </a:r>
              <a:r>
                <a:rPr sz="750" spc="500" dirty="0">
                  <a:solidFill>
                    <a:srgbClr val="040000"/>
                  </a:solidFill>
                  <a:latin typeface="AppleGothic"/>
                  <a:cs typeface="AppleGothic"/>
                </a:rPr>
                <a:t> </a:t>
              </a:r>
              <a:r>
                <a:rPr sz="750" spc="-40" dirty="0">
                  <a:solidFill>
                    <a:srgbClr val="040000"/>
                  </a:solidFill>
                  <a:latin typeface="AppleGothic"/>
                  <a:cs typeface="AppleGothic"/>
                </a:rPr>
                <a:t>K</a:t>
              </a:r>
              <a:r>
                <a:rPr sz="750" spc="-6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60" dirty="0">
                  <a:solidFill>
                    <a:srgbClr val="040000"/>
                  </a:solidFill>
                  <a:latin typeface="AppleGothic"/>
                  <a:cs typeface="AppleGothic"/>
                </a:rPr>
                <a:t>0</a:t>
              </a:r>
              <a:endParaRPr sz="750">
                <a:latin typeface="AppleGothic"/>
                <a:cs typeface="AppleGothic"/>
              </a:endParaRPr>
            </a:p>
          </p:txBody>
        </p:sp>
        <p:grpSp>
          <p:nvGrpSpPr>
            <p:cNvPr id="23" name="object 42">
              <a:extLst>
                <a:ext uri="{FF2B5EF4-FFF2-40B4-BE49-F238E27FC236}">
                  <a16:creationId xmlns:a16="http://schemas.microsoft.com/office/drawing/2014/main" id="{FAE4BCE2-996C-1256-A9CC-AC19162F6DF9}"/>
                </a:ext>
              </a:extLst>
            </p:cNvPr>
            <p:cNvGrpSpPr/>
            <p:nvPr/>
          </p:nvGrpSpPr>
          <p:grpSpPr>
            <a:xfrm>
              <a:off x="4543795" y="5195647"/>
              <a:ext cx="1152525" cy="53975"/>
              <a:chOff x="4543795" y="5195647"/>
              <a:chExt cx="1152525" cy="53975"/>
            </a:xfrm>
          </p:grpSpPr>
          <p:sp>
            <p:nvSpPr>
              <p:cNvPr id="39" name="object 43">
                <a:extLst>
                  <a:ext uri="{FF2B5EF4-FFF2-40B4-BE49-F238E27FC236}">
                    <a16:creationId xmlns:a16="http://schemas.microsoft.com/office/drawing/2014/main" id="{C3D12276-A427-C031-8D20-E741F42EF56B}"/>
                  </a:ext>
                </a:extLst>
              </p:cNvPr>
              <p:cNvSpPr/>
              <p:nvPr/>
            </p:nvSpPr>
            <p:spPr>
              <a:xfrm>
                <a:off x="4543795" y="5222589"/>
                <a:ext cx="1069975" cy="0"/>
              </a:xfrm>
              <a:custGeom>
                <a:avLst/>
                <a:gdLst/>
                <a:ahLst/>
                <a:cxnLst/>
                <a:rect l="l" t="t" r="r" b="b"/>
                <a:pathLst>
                  <a:path w="1069975">
                    <a:moveTo>
                      <a:pt x="0" y="0"/>
                    </a:moveTo>
                    <a:lnTo>
                      <a:pt x="1069771" y="0"/>
                    </a:lnTo>
                  </a:path>
                </a:pathLst>
              </a:custGeom>
              <a:ln w="9271">
                <a:solidFill>
                  <a:srgbClr val="040000"/>
                </a:solidFill>
              </a:ln>
            </p:spPr>
            <p:txBody>
              <a:bodyPr wrap="square" lIns="0" tIns="0" rIns="0" bIns="0" rtlCol="0"/>
              <a:lstStyle/>
              <a:p>
                <a:endParaRPr/>
              </a:p>
            </p:txBody>
          </p:sp>
          <p:sp>
            <p:nvSpPr>
              <p:cNvPr id="40" name="object 44">
                <a:extLst>
                  <a:ext uri="{FF2B5EF4-FFF2-40B4-BE49-F238E27FC236}">
                    <a16:creationId xmlns:a16="http://schemas.microsoft.com/office/drawing/2014/main" id="{0C5AA4C3-6786-6D4C-14C4-CC3405327674}"/>
                  </a:ext>
                </a:extLst>
              </p:cNvPr>
              <p:cNvSpPr/>
              <p:nvPr/>
            </p:nvSpPr>
            <p:spPr>
              <a:xfrm>
                <a:off x="5595204" y="5195647"/>
                <a:ext cx="100965" cy="53975"/>
              </a:xfrm>
              <a:custGeom>
                <a:avLst/>
                <a:gdLst/>
                <a:ahLst/>
                <a:cxnLst/>
                <a:rect l="l" t="t" r="r" b="b"/>
                <a:pathLst>
                  <a:path w="100964" h="53975">
                    <a:moveTo>
                      <a:pt x="0" y="0"/>
                    </a:moveTo>
                    <a:lnTo>
                      <a:pt x="0" y="53873"/>
                    </a:lnTo>
                    <a:lnTo>
                      <a:pt x="100495" y="26936"/>
                    </a:lnTo>
                    <a:lnTo>
                      <a:pt x="0" y="0"/>
                    </a:lnTo>
                    <a:close/>
                  </a:path>
                </a:pathLst>
              </a:custGeom>
              <a:solidFill>
                <a:srgbClr val="040000"/>
              </a:solidFill>
            </p:spPr>
            <p:txBody>
              <a:bodyPr wrap="square" lIns="0" tIns="0" rIns="0" bIns="0" rtlCol="0"/>
              <a:lstStyle/>
              <a:p>
                <a:endParaRPr/>
              </a:p>
            </p:txBody>
          </p:sp>
        </p:grpSp>
        <p:grpSp>
          <p:nvGrpSpPr>
            <p:cNvPr id="24" name="object 45">
              <a:extLst>
                <a:ext uri="{FF2B5EF4-FFF2-40B4-BE49-F238E27FC236}">
                  <a16:creationId xmlns:a16="http://schemas.microsoft.com/office/drawing/2014/main" id="{7A3E6D09-3F1E-CA5B-7AB5-BBE13812F702}"/>
                </a:ext>
              </a:extLst>
            </p:cNvPr>
            <p:cNvGrpSpPr/>
            <p:nvPr/>
          </p:nvGrpSpPr>
          <p:grpSpPr>
            <a:xfrm>
              <a:off x="4543795" y="6055689"/>
              <a:ext cx="1152525" cy="53975"/>
              <a:chOff x="4543795" y="6055689"/>
              <a:chExt cx="1152525" cy="53975"/>
            </a:xfrm>
          </p:grpSpPr>
          <p:sp>
            <p:nvSpPr>
              <p:cNvPr id="37" name="object 46">
                <a:extLst>
                  <a:ext uri="{FF2B5EF4-FFF2-40B4-BE49-F238E27FC236}">
                    <a16:creationId xmlns:a16="http://schemas.microsoft.com/office/drawing/2014/main" id="{E030473D-CF48-3115-C9EE-58869ACD6564}"/>
                  </a:ext>
                </a:extLst>
              </p:cNvPr>
              <p:cNvSpPr/>
              <p:nvPr/>
            </p:nvSpPr>
            <p:spPr>
              <a:xfrm>
                <a:off x="4543795" y="6082624"/>
                <a:ext cx="1069975" cy="0"/>
              </a:xfrm>
              <a:custGeom>
                <a:avLst/>
                <a:gdLst/>
                <a:ahLst/>
                <a:cxnLst/>
                <a:rect l="l" t="t" r="r" b="b"/>
                <a:pathLst>
                  <a:path w="1069975">
                    <a:moveTo>
                      <a:pt x="0" y="0"/>
                    </a:moveTo>
                    <a:lnTo>
                      <a:pt x="1069771" y="0"/>
                    </a:lnTo>
                  </a:path>
                </a:pathLst>
              </a:custGeom>
              <a:ln w="9271">
                <a:solidFill>
                  <a:srgbClr val="040000"/>
                </a:solidFill>
              </a:ln>
            </p:spPr>
            <p:txBody>
              <a:bodyPr wrap="square" lIns="0" tIns="0" rIns="0" bIns="0" rtlCol="0"/>
              <a:lstStyle/>
              <a:p>
                <a:endParaRPr/>
              </a:p>
            </p:txBody>
          </p:sp>
          <p:sp>
            <p:nvSpPr>
              <p:cNvPr id="38" name="object 47">
                <a:extLst>
                  <a:ext uri="{FF2B5EF4-FFF2-40B4-BE49-F238E27FC236}">
                    <a16:creationId xmlns:a16="http://schemas.microsoft.com/office/drawing/2014/main" id="{2C4CC0AC-61C7-ACD1-5ECA-746C766A8CD2}"/>
                  </a:ext>
                </a:extLst>
              </p:cNvPr>
              <p:cNvSpPr/>
              <p:nvPr/>
            </p:nvSpPr>
            <p:spPr>
              <a:xfrm>
                <a:off x="5595204" y="6055689"/>
                <a:ext cx="100965" cy="53975"/>
              </a:xfrm>
              <a:custGeom>
                <a:avLst/>
                <a:gdLst/>
                <a:ahLst/>
                <a:cxnLst/>
                <a:rect l="l" t="t" r="r" b="b"/>
                <a:pathLst>
                  <a:path w="100964" h="53975">
                    <a:moveTo>
                      <a:pt x="0" y="0"/>
                    </a:moveTo>
                    <a:lnTo>
                      <a:pt x="0" y="53873"/>
                    </a:lnTo>
                    <a:lnTo>
                      <a:pt x="100495" y="26936"/>
                    </a:lnTo>
                    <a:lnTo>
                      <a:pt x="0" y="0"/>
                    </a:lnTo>
                    <a:close/>
                  </a:path>
                </a:pathLst>
              </a:custGeom>
              <a:solidFill>
                <a:srgbClr val="040000"/>
              </a:solidFill>
            </p:spPr>
            <p:txBody>
              <a:bodyPr wrap="square" lIns="0" tIns="0" rIns="0" bIns="0" rtlCol="0"/>
              <a:lstStyle/>
              <a:p>
                <a:endParaRPr/>
              </a:p>
            </p:txBody>
          </p:sp>
        </p:grpSp>
        <p:sp>
          <p:nvSpPr>
            <p:cNvPr id="25" name="object 48">
              <a:extLst>
                <a:ext uri="{FF2B5EF4-FFF2-40B4-BE49-F238E27FC236}">
                  <a16:creationId xmlns:a16="http://schemas.microsoft.com/office/drawing/2014/main" id="{63F417E2-99BF-80D8-03ED-56971B011EE2}"/>
                </a:ext>
              </a:extLst>
            </p:cNvPr>
            <p:cNvSpPr txBox="1"/>
            <p:nvPr/>
          </p:nvSpPr>
          <p:spPr>
            <a:xfrm>
              <a:off x="5858998" y="5825950"/>
              <a:ext cx="424180" cy="579120"/>
            </a:xfrm>
            <a:prstGeom prst="rect">
              <a:avLst/>
            </a:prstGeom>
          </p:spPr>
          <p:txBody>
            <a:bodyPr vert="horz" wrap="square" lIns="0" tIns="6985" rIns="0" bIns="0" rtlCol="0">
              <a:spAutoFit/>
            </a:bodyPr>
            <a:lstStyle/>
            <a:p>
              <a:pPr marL="12700" marR="104139" algn="just">
                <a:lnSpc>
                  <a:spcPct val="108100"/>
                </a:lnSpc>
                <a:spcBef>
                  <a:spcPts val="55"/>
                </a:spcBef>
              </a:pPr>
              <a:r>
                <a:rPr sz="750" spc="-35" dirty="0">
                  <a:solidFill>
                    <a:srgbClr val="040000"/>
                  </a:solidFill>
                  <a:latin typeface="AppleGothic"/>
                  <a:cs typeface="AppleGothic"/>
                </a:rPr>
                <a:t>R</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183</a:t>
              </a:r>
              <a:r>
                <a:rPr sz="750" spc="-40" dirty="0">
                  <a:solidFill>
                    <a:srgbClr val="040000"/>
                  </a:solidFill>
                  <a:latin typeface="AppleGothic"/>
                  <a:cs typeface="AppleGothic"/>
                </a:rPr>
                <a:t> </a:t>
              </a:r>
              <a:r>
                <a:rPr sz="750" spc="-25" dirty="0">
                  <a:solidFill>
                    <a:srgbClr val="040000"/>
                  </a:solidFill>
                  <a:latin typeface="AppleGothic"/>
                  <a:cs typeface="AppleGothic"/>
                </a:rPr>
                <a:t>G</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209</a:t>
              </a:r>
              <a:r>
                <a:rPr sz="750" spc="-40" dirty="0">
                  <a:solidFill>
                    <a:srgbClr val="040000"/>
                  </a:solidFill>
                  <a:latin typeface="AppleGothic"/>
                  <a:cs typeface="AppleGothic"/>
                </a:rPr>
                <a:t> </a:t>
              </a:r>
              <a:r>
                <a:rPr sz="750" spc="-35" dirty="0">
                  <a:solidFill>
                    <a:srgbClr val="040000"/>
                  </a:solidFill>
                  <a:latin typeface="AppleGothic"/>
                  <a:cs typeface="AppleGothic"/>
                </a:rPr>
                <a:t>B</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0</a:t>
              </a:r>
              <a:endParaRPr sz="750">
                <a:latin typeface="AppleGothic"/>
                <a:cs typeface="AppleGothic"/>
              </a:endParaRPr>
            </a:p>
            <a:p>
              <a:pPr marL="12700">
                <a:lnSpc>
                  <a:spcPct val="100000"/>
                </a:lnSpc>
                <a:spcBef>
                  <a:spcPts val="575"/>
                </a:spcBef>
              </a:pPr>
              <a:r>
                <a:rPr sz="750" spc="-60" dirty="0">
                  <a:solidFill>
                    <a:srgbClr val="040000"/>
                  </a:solidFill>
                  <a:latin typeface="AppleGothic"/>
                  <a:cs typeface="AppleGothic"/>
                </a:rPr>
                <a:t>#B7D100</a:t>
              </a:r>
              <a:endParaRPr sz="750">
                <a:latin typeface="AppleGothic"/>
                <a:cs typeface="AppleGothic"/>
              </a:endParaRPr>
            </a:p>
          </p:txBody>
        </p:sp>
        <p:sp>
          <p:nvSpPr>
            <p:cNvPr id="26" name="object 49">
              <a:extLst>
                <a:ext uri="{FF2B5EF4-FFF2-40B4-BE49-F238E27FC236}">
                  <a16:creationId xmlns:a16="http://schemas.microsoft.com/office/drawing/2014/main" id="{0FD2C1A4-BD37-447F-2F14-97086C75891B}"/>
                </a:ext>
              </a:extLst>
            </p:cNvPr>
            <p:cNvSpPr txBox="1"/>
            <p:nvPr/>
          </p:nvSpPr>
          <p:spPr>
            <a:xfrm>
              <a:off x="7392482" y="4948698"/>
              <a:ext cx="259715" cy="514984"/>
            </a:xfrm>
            <a:prstGeom prst="rect">
              <a:avLst/>
            </a:prstGeom>
          </p:spPr>
          <p:txBody>
            <a:bodyPr vert="horz" wrap="square" lIns="0" tIns="15875" rIns="0" bIns="0" rtlCol="0">
              <a:spAutoFit/>
            </a:bodyPr>
            <a:lstStyle/>
            <a:p>
              <a:pPr marL="12700">
                <a:lnSpc>
                  <a:spcPct val="100000"/>
                </a:lnSpc>
                <a:spcBef>
                  <a:spcPts val="125"/>
                </a:spcBef>
              </a:pPr>
              <a:r>
                <a:rPr sz="750" spc="-40" dirty="0">
                  <a:solidFill>
                    <a:srgbClr val="040000"/>
                  </a:solidFill>
                  <a:latin typeface="AppleGothic"/>
                  <a:cs typeface="AppleGothic"/>
                </a:rPr>
                <a:t>C</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60" dirty="0">
                  <a:solidFill>
                    <a:srgbClr val="040000"/>
                  </a:solidFill>
                  <a:latin typeface="AppleGothic"/>
                  <a:cs typeface="AppleGothic"/>
                </a:rPr>
                <a:t>7</a:t>
              </a:r>
              <a:endParaRPr sz="750">
                <a:latin typeface="AppleGothic"/>
                <a:cs typeface="AppleGothic"/>
              </a:endParaRPr>
            </a:p>
            <a:p>
              <a:pPr marL="12700" marR="5080" algn="just">
                <a:lnSpc>
                  <a:spcPct val="108100"/>
                </a:lnSpc>
                <a:spcBef>
                  <a:spcPts val="5"/>
                </a:spcBef>
              </a:pPr>
              <a:r>
                <a:rPr sz="750" spc="-15" dirty="0">
                  <a:solidFill>
                    <a:srgbClr val="040000"/>
                  </a:solidFill>
                  <a:latin typeface="AppleGothic"/>
                  <a:cs typeface="AppleGothic"/>
                </a:rPr>
                <a:t>M</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3</a:t>
              </a:r>
              <a:r>
                <a:rPr sz="750" spc="-40" dirty="0">
                  <a:solidFill>
                    <a:srgbClr val="040000"/>
                  </a:solidFill>
                  <a:latin typeface="AppleGothic"/>
                  <a:cs typeface="AppleGothic"/>
                </a:rPr>
                <a:t> </a:t>
              </a:r>
              <a:r>
                <a:rPr sz="750" spc="-75" dirty="0">
                  <a:solidFill>
                    <a:srgbClr val="040000"/>
                  </a:solidFill>
                  <a:latin typeface="AppleGothic"/>
                  <a:cs typeface="AppleGothic"/>
                </a:rPr>
                <a:t>Y</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86</a:t>
              </a:r>
              <a:r>
                <a:rPr sz="750" spc="-40" dirty="0">
                  <a:solidFill>
                    <a:srgbClr val="040000"/>
                  </a:solidFill>
                  <a:latin typeface="AppleGothic"/>
                  <a:cs typeface="AppleGothic"/>
                </a:rPr>
                <a:t> </a:t>
              </a:r>
              <a:r>
                <a:rPr sz="750" spc="-35" dirty="0">
                  <a:solidFill>
                    <a:srgbClr val="040000"/>
                  </a:solidFill>
                  <a:latin typeface="AppleGothic"/>
                  <a:cs typeface="AppleGothic"/>
                </a:rPr>
                <a:t>K</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0</a:t>
              </a:r>
              <a:endParaRPr sz="750">
                <a:latin typeface="AppleGothic"/>
                <a:cs typeface="AppleGothic"/>
              </a:endParaRPr>
            </a:p>
          </p:txBody>
        </p:sp>
        <p:grpSp>
          <p:nvGrpSpPr>
            <p:cNvPr id="27" name="object 50">
              <a:extLst>
                <a:ext uri="{FF2B5EF4-FFF2-40B4-BE49-F238E27FC236}">
                  <a16:creationId xmlns:a16="http://schemas.microsoft.com/office/drawing/2014/main" id="{D1A7C56F-2833-6D66-B828-605C1D14394B}"/>
                </a:ext>
              </a:extLst>
            </p:cNvPr>
            <p:cNvGrpSpPr/>
            <p:nvPr/>
          </p:nvGrpSpPr>
          <p:grpSpPr>
            <a:xfrm>
              <a:off x="6322081" y="5195647"/>
              <a:ext cx="907415" cy="53975"/>
              <a:chOff x="6322081" y="5195647"/>
              <a:chExt cx="907415" cy="53975"/>
            </a:xfrm>
          </p:grpSpPr>
          <p:sp>
            <p:nvSpPr>
              <p:cNvPr id="35" name="object 51">
                <a:extLst>
                  <a:ext uri="{FF2B5EF4-FFF2-40B4-BE49-F238E27FC236}">
                    <a16:creationId xmlns:a16="http://schemas.microsoft.com/office/drawing/2014/main" id="{6DC98B68-B9EC-340B-21EF-74DC6657FB20}"/>
                  </a:ext>
                </a:extLst>
              </p:cNvPr>
              <p:cNvSpPr/>
              <p:nvPr/>
            </p:nvSpPr>
            <p:spPr>
              <a:xfrm>
                <a:off x="6322081" y="5222589"/>
                <a:ext cx="825500" cy="0"/>
              </a:xfrm>
              <a:custGeom>
                <a:avLst/>
                <a:gdLst/>
                <a:ahLst/>
                <a:cxnLst/>
                <a:rect l="l" t="t" r="r" b="b"/>
                <a:pathLst>
                  <a:path w="825500">
                    <a:moveTo>
                      <a:pt x="0" y="0"/>
                    </a:moveTo>
                    <a:lnTo>
                      <a:pt x="824953" y="0"/>
                    </a:lnTo>
                  </a:path>
                </a:pathLst>
              </a:custGeom>
              <a:ln w="9271">
                <a:solidFill>
                  <a:srgbClr val="040000"/>
                </a:solidFill>
              </a:ln>
            </p:spPr>
            <p:txBody>
              <a:bodyPr wrap="square" lIns="0" tIns="0" rIns="0" bIns="0" rtlCol="0"/>
              <a:lstStyle/>
              <a:p>
                <a:endParaRPr/>
              </a:p>
            </p:txBody>
          </p:sp>
          <p:sp>
            <p:nvSpPr>
              <p:cNvPr id="36" name="object 52">
                <a:extLst>
                  <a:ext uri="{FF2B5EF4-FFF2-40B4-BE49-F238E27FC236}">
                    <a16:creationId xmlns:a16="http://schemas.microsoft.com/office/drawing/2014/main" id="{B5D1AF81-482E-74BA-C632-94BA1574EE45}"/>
                  </a:ext>
                </a:extLst>
              </p:cNvPr>
              <p:cNvSpPr/>
              <p:nvPr/>
            </p:nvSpPr>
            <p:spPr>
              <a:xfrm>
                <a:off x="7128667" y="5195647"/>
                <a:ext cx="100965" cy="53975"/>
              </a:xfrm>
              <a:custGeom>
                <a:avLst/>
                <a:gdLst/>
                <a:ahLst/>
                <a:cxnLst/>
                <a:rect l="l" t="t" r="r" b="b"/>
                <a:pathLst>
                  <a:path w="100965" h="53975">
                    <a:moveTo>
                      <a:pt x="0" y="0"/>
                    </a:moveTo>
                    <a:lnTo>
                      <a:pt x="0" y="53873"/>
                    </a:lnTo>
                    <a:lnTo>
                      <a:pt x="100507" y="26936"/>
                    </a:lnTo>
                    <a:lnTo>
                      <a:pt x="0" y="0"/>
                    </a:lnTo>
                    <a:close/>
                  </a:path>
                </a:pathLst>
              </a:custGeom>
              <a:solidFill>
                <a:srgbClr val="040000"/>
              </a:solidFill>
            </p:spPr>
            <p:txBody>
              <a:bodyPr wrap="square" lIns="0" tIns="0" rIns="0" bIns="0" rtlCol="0"/>
              <a:lstStyle/>
              <a:p>
                <a:endParaRPr/>
              </a:p>
            </p:txBody>
          </p:sp>
        </p:grpSp>
        <p:grpSp>
          <p:nvGrpSpPr>
            <p:cNvPr id="28" name="object 53">
              <a:extLst>
                <a:ext uri="{FF2B5EF4-FFF2-40B4-BE49-F238E27FC236}">
                  <a16:creationId xmlns:a16="http://schemas.microsoft.com/office/drawing/2014/main" id="{7469B5DA-7CFA-15B7-0C43-0EF358683BA9}"/>
                </a:ext>
              </a:extLst>
            </p:cNvPr>
            <p:cNvGrpSpPr/>
            <p:nvPr/>
          </p:nvGrpSpPr>
          <p:grpSpPr>
            <a:xfrm>
              <a:off x="6322081" y="6055689"/>
              <a:ext cx="907415" cy="53975"/>
              <a:chOff x="6322081" y="6055689"/>
              <a:chExt cx="907415" cy="53975"/>
            </a:xfrm>
          </p:grpSpPr>
          <p:sp>
            <p:nvSpPr>
              <p:cNvPr id="33" name="object 54">
                <a:extLst>
                  <a:ext uri="{FF2B5EF4-FFF2-40B4-BE49-F238E27FC236}">
                    <a16:creationId xmlns:a16="http://schemas.microsoft.com/office/drawing/2014/main" id="{87D809CA-0B81-ED66-8D03-42ED4A40EF1B}"/>
                  </a:ext>
                </a:extLst>
              </p:cNvPr>
              <p:cNvSpPr/>
              <p:nvPr/>
            </p:nvSpPr>
            <p:spPr>
              <a:xfrm>
                <a:off x="6322081" y="6082624"/>
                <a:ext cx="825500" cy="0"/>
              </a:xfrm>
              <a:custGeom>
                <a:avLst/>
                <a:gdLst/>
                <a:ahLst/>
                <a:cxnLst/>
                <a:rect l="l" t="t" r="r" b="b"/>
                <a:pathLst>
                  <a:path w="825500">
                    <a:moveTo>
                      <a:pt x="0" y="0"/>
                    </a:moveTo>
                    <a:lnTo>
                      <a:pt x="824953" y="0"/>
                    </a:lnTo>
                  </a:path>
                </a:pathLst>
              </a:custGeom>
              <a:ln w="9271">
                <a:solidFill>
                  <a:srgbClr val="040000"/>
                </a:solidFill>
              </a:ln>
            </p:spPr>
            <p:txBody>
              <a:bodyPr wrap="square" lIns="0" tIns="0" rIns="0" bIns="0" rtlCol="0"/>
              <a:lstStyle/>
              <a:p>
                <a:endParaRPr/>
              </a:p>
            </p:txBody>
          </p:sp>
          <p:sp>
            <p:nvSpPr>
              <p:cNvPr id="34" name="object 55">
                <a:extLst>
                  <a:ext uri="{FF2B5EF4-FFF2-40B4-BE49-F238E27FC236}">
                    <a16:creationId xmlns:a16="http://schemas.microsoft.com/office/drawing/2014/main" id="{137F2503-46BC-796A-FFDF-62B27DCA82FC}"/>
                  </a:ext>
                </a:extLst>
              </p:cNvPr>
              <p:cNvSpPr/>
              <p:nvPr/>
            </p:nvSpPr>
            <p:spPr>
              <a:xfrm>
                <a:off x="7128667" y="6055689"/>
                <a:ext cx="100965" cy="53975"/>
              </a:xfrm>
              <a:custGeom>
                <a:avLst/>
                <a:gdLst/>
                <a:ahLst/>
                <a:cxnLst/>
                <a:rect l="l" t="t" r="r" b="b"/>
                <a:pathLst>
                  <a:path w="100965" h="53975">
                    <a:moveTo>
                      <a:pt x="0" y="0"/>
                    </a:moveTo>
                    <a:lnTo>
                      <a:pt x="0" y="53873"/>
                    </a:lnTo>
                    <a:lnTo>
                      <a:pt x="100507" y="26936"/>
                    </a:lnTo>
                    <a:lnTo>
                      <a:pt x="0" y="0"/>
                    </a:lnTo>
                    <a:close/>
                  </a:path>
                </a:pathLst>
              </a:custGeom>
              <a:solidFill>
                <a:srgbClr val="040000"/>
              </a:solidFill>
            </p:spPr>
            <p:txBody>
              <a:bodyPr wrap="square" lIns="0" tIns="0" rIns="0" bIns="0" rtlCol="0"/>
              <a:lstStyle/>
              <a:p>
                <a:endParaRPr/>
              </a:p>
            </p:txBody>
          </p:sp>
        </p:grpSp>
        <p:sp>
          <p:nvSpPr>
            <p:cNvPr id="29" name="object 56">
              <a:extLst>
                <a:ext uri="{FF2B5EF4-FFF2-40B4-BE49-F238E27FC236}">
                  <a16:creationId xmlns:a16="http://schemas.microsoft.com/office/drawing/2014/main" id="{D7800BEC-D8DA-E85D-B108-79A41C3B282C}"/>
                </a:ext>
              </a:extLst>
            </p:cNvPr>
            <p:cNvSpPr txBox="1"/>
            <p:nvPr/>
          </p:nvSpPr>
          <p:spPr>
            <a:xfrm>
              <a:off x="7392398" y="5825905"/>
              <a:ext cx="396240" cy="579120"/>
            </a:xfrm>
            <a:prstGeom prst="rect">
              <a:avLst/>
            </a:prstGeom>
          </p:spPr>
          <p:txBody>
            <a:bodyPr vert="horz" wrap="square" lIns="0" tIns="6985" rIns="0" bIns="0" rtlCol="0">
              <a:spAutoFit/>
            </a:bodyPr>
            <a:lstStyle/>
            <a:p>
              <a:pPr marL="12700" marR="75565" algn="just">
                <a:lnSpc>
                  <a:spcPct val="108100"/>
                </a:lnSpc>
                <a:spcBef>
                  <a:spcPts val="55"/>
                </a:spcBef>
              </a:pPr>
              <a:r>
                <a:rPr sz="750" spc="-35" dirty="0">
                  <a:solidFill>
                    <a:srgbClr val="040000"/>
                  </a:solidFill>
                  <a:latin typeface="AppleGothic"/>
                  <a:cs typeface="AppleGothic"/>
                </a:rPr>
                <a:t>R</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255</a:t>
              </a:r>
              <a:r>
                <a:rPr sz="750" spc="-40" dirty="0">
                  <a:solidFill>
                    <a:srgbClr val="040000"/>
                  </a:solidFill>
                  <a:latin typeface="AppleGothic"/>
                  <a:cs typeface="AppleGothic"/>
                </a:rPr>
                <a:t> </a:t>
              </a:r>
              <a:r>
                <a:rPr sz="750" spc="-25" dirty="0">
                  <a:solidFill>
                    <a:srgbClr val="040000"/>
                  </a:solidFill>
                  <a:latin typeface="AppleGothic"/>
                  <a:cs typeface="AppleGothic"/>
                </a:rPr>
                <a:t>G</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240</a:t>
              </a:r>
              <a:r>
                <a:rPr sz="750" spc="-40" dirty="0">
                  <a:solidFill>
                    <a:srgbClr val="040000"/>
                  </a:solidFill>
                  <a:latin typeface="AppleGothic"/>
                  <a:cs typeface="AppleGothic"/>
                </a:rPr>
                <a:t> </a:t>
              </a:r>
              <a:r>
                <a:rPr sz="750" spc="-35" dirty="0">
                  <a:solidFill>
                    <a:srgbClr val="040000"/>
                  </a:solidFill>
                  <a:latin typeface="AppleGothic"/>
                  <a:cs typeface="AppleGothic"/>
                </a:rPr>
                <a:t>B</a:t>
              </a:r>
              <a:r>
                <a:rPr sz="750" spc="-60" dirty="0">
                  <a:solidFill>
                    <a:srgbClr val="040000"/>
                  </a:solidFill>
                  <a:latin typeface="AppleGothic"/>
                  <a:cs typeface="AppleGothic"/>
                </a:rPr>
                <a:t> </a:t>
              </a:r>
              <a:r>
                <a:rPr sz="750" spc="-210" dirty="0">
                  <a:solidFill>
                    <a:srgbClr val="040000"/>
                  </a:solidFill>
                  <a:latin typeface="AppleGothic"/>
                  <a:cs typeface="AppleGothic"/>
                </a:rPr>
                <a:t>:</a:t>
              </a:r>
              <a:r>
                <a:rPr sz="750" spc="-60" dirty="0">
                  <a:solidFill>
                    <a:srgbClr val="040000"/>
                  </a:solidFill>
                  <a:latin typeface="AppleGothic"/>
                  <a:cs typeface="AppleGothic"/>
                </a:rPr>
                <a:t> </a:t>
              </a:r>
              <a:r>
                <a:rPr sz="750" spc="-85" dirty="0">
                  <a:solidFill>
                    <a:srgbClr val="040000"/>
                  </a:solidFill>
                  <a:latin typeface="AppleGothic"/>
                  <a:cs typeface="AppleGothic"/>
                </a:rPr>
                <a:t>190</a:t>
              </a:r>
              <a:endParaRPr sz="750">
                <a:latin typeface="AppleGothic"/>
                <a:cs typeface="AppleGothic"/>
              </a:endParaRPr>
            </a:p>
            <a:p>
              <a:pPr marL="12700">
                <a:lnSpc>
                  <a:spcPct val="100000"/>
                </a:lnSpc>
                <a:spcBef>
                  <a:spcPts val="575"/>
                </a:spcBef>
              </a:pPr>
              <a:r>
                <a:rPr sz="750" spc="-60" dirty="0">
                  <a:solidFill>
                    <a:srgbClr val="040000"/>
                  </a:solidFill>
                  <a:latin typeface="AppleGothic"/>
                  <a:cs typeface="AppleGothic"/>
                </a:rPr>
                <a:t>#FFF000</a:t>
              </a:r>
              <a:endParaRPr sz="750">
                <a:latin typeface="AppleGothic"/>
                <a:cs typeface="AppleGothic"/>
              </a:endParaRPr>
            </a:p>
          </p:txBody>
        </p:sp>
        <p:sp>
          <p:nvSpPr>
            <p:cNvPr id="30" name="object 57">
              <a:extLst>
                <a:ext uri="{FF2B5EF4-FFF2-40B4-BE49-F238E27FC236}">
                  <a16:creationId xmlns:a16="http://schemas.microsoft.com/office/drawing/2014/main" id="{ADAAD127-4E5B-B785-B727-28DFABFB5FB8}"/>
                </a:ext>
              </a:extLst>
            </p:cNvPr>
            <p:cNvSpPr txBox="1"/>
            <p:nvPr/>
          </p:nvSpPr>
          <p:spPr>
            <a:xfrm>
              <a:off x="8429356" y="5574923"/>
              <a:ext cx="770890" cy="830580"/>
            </a:xfrm>
            <a:prstGeom prst="rect">
              <a:avLst/>
            </a:prstGeom>
          </p:spPr>
          <p:txBody>
            <a:bodyPr vert="horz" wrap="square" lIns="0" tIns="12065" rIns="0" bIns="0" rtlCol="0">
              <a:spAutoFit/>
            </a:bodyPr>
            <a:lstStyle/>
            <a:p>
              <a:pPr marL="61594" marR="5080" indent="-49530">
                <a:lnSpc>
                  <a:spcPct val="161700"/>
                </a:lnSpc>
                <a:spcBef>
                  <a:spcPts val="95"/>
                </a:spcBef>
              </a:pPr>
              <a:r>
                <a:rPr sz="750" spc="-10" dirty="0">
                  <a:solidFill>
                    <a:srgbClr val="040000"/>
                  </a:solidFill>
                  <a:latin typeface="AppleGothic"/>
                  <a:cs typeface="AppleGothic"/>
                </a:rPr>
                <a:t>【 </a:t>
              </a:r>
              <a:r>
                <a:rPr sz="750" dirty="0">
                  <a:solidFill>
                    <a:srgbClr val="040000"/>
                  </a:solidFill>
                  <a:latin typeface="AppleGothic"/>
                  <a:cs typeface="AppleGothic"/>
                </a:rPr>
                <a:t>Web•</a:t>
              </a:r>
              <a:r>
                <a:rPr sz="750" spc="-20" dirty="0">
                  <a:solidFill>
                    <a:srgbClr val="040000"/>
                  </a:solidFill>
                  <a:latin typeface="AppleGothic"/>
                  <a:cs typeface="AppleGothic"/>
                </a:rPr>
                <a:t>映像 】</a:t>
              </a:r>
              <a:r>
                <a:rPr sz="750" spc="500" dirty="0">
                  <a:solidFill>
                    <a:srgbClr val="040000"/>
                  </a:solidFill>
                  <a:latin typeface="AppleGothic"/>
                  <a:cs typeface="AppleGothic"/>
                </a:rPr>
                <a:t> </a:t>
              </a:r>
              <a:r>
                <a:rPr sz="750" spc="-40" dirty="0">
                  <a:solidFill>
                    <a:srgbClr val="040000"/>
                  </a:solidFill>
                  <a:latin typeface="AppleGothic"/>
                  <a:cs typeface="AppleGothic"/>
                </a:rPr>
                <a:t>R</a:t>
              </a:r>
              <a:r>
                <a:rPr sz="750" spc="-110" dirty="0">
                  <a:solidFill>
                    <a:srgbClr val="040000"/>
                  </a:solidFill>
                  <a:latin typeface="AppleGothic"/>
                  <a:cs typeface="AppleGothic"/>
                </a:rPr>
                <a:t> : </a:t>
              </a:r>
              <a:r>
                <a:rPr sz="750" spc="-50" dirty="0">
                  <a:solidFill>
                    <a:srgbClr val="040000"/>
                  </a:solidFill>
                  <a:latin typeface="AppleGothic"/>
                  <a:cs typeface="AppleGothic"/>
                </a:rPr>
                <a:t>0</a:t>
              </a:r>
              <a:endParaRPr sz="750">
                <a:latin typeface="AppleGothic"/>
                <a:cs typeface="AppleGothic"/>
              </a:endParaRPr>
            </a:p>
            <a:p>
              <a:pPr marL="61594">
                <a:lnSpc>
                  <a:spcPct val="100000"/>
                </a:lnSpc>
                <a:spcBef>
                  <a:spcPts val="70"/>
                </a:spcBef>
              </a:pPr>
              <a:r>
                <a:rPr sz="750" spc="-30" dirty="0">
                  <a:solidFill>
                    <a:srgbClr val="040000"/>
                  </a:solidFill>
                  <a:latin typeface="AppleGothic"/>
                  <a:cs typeface="AppleGothic"/>
                </a:rPr>
                <a:t>G</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60" dirty="0">
                  <a:solidFill>
                    <a:srgbClr val="040000"/>
                  </a:solidFill>
                  <a:latin typeface="AppleGothic"/>
                  <a:cs typeface="AppleGothic"/>
                </a:rPr>
                <a:t>0</a:t>
              </a:r>
              <a:endParaRPr sz="750">
                <a:latin typeface="AppleGothic"/>
                <a:cs typeface="AppleGothic"/>
              </a:endParaRPr>
            </a:p>
            <a:p>
              <a:pPr marL="61594">
                <a:lnSpc>
                  <a:spcPct val="100000"/>
                </a:lnSpc>
                <a:spcBef>
                  <a:spcPts val="75"/>
                </a:spcBef>
              </a:pPr>
              <a:r>
                <a:rPr sz="750" spc="-40" dirty="0">
                  <a:solidFill>
                    <a:srgbClr val="040000"/>
                  </a:solidFill>
                  <a:latin typeface="AppleGothic"/>
                  <a:cs typeface="AppleGothic"/>
                </a:rPr>
                <a:t>B</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5" dirty="0">
                  <a:solidFill>
                    <a:srgbClr val="040000"/>
                  </a:solidFill>
                  <a:latin typeface="AppleGothic"/>
                  <a:cs typeface="AppleGothic"/>
                </a:rPr>
                <a:t> </a:t>
              </a:r>
              <a:r>
                <a:rPr sz="750" spc="-50" dirty="0">
                  <a:solidFill>
                    <a:srgbClr val="040000"/>
                  </a:solidFill>
                  <a:latin typeface="AppleGothic"/>
                  <a:cs typeface="AppleGothic"/>
                </a:rPr>
                <a:t>0</a:t>
              </a:r>
              <a:endParaRPr sz="750">
                <a:latin typeface="AppleGothic"/>
                <a:cs typeface="AppleGothic"/>
              </a:endParaRPr>
            </a:p>
            <a:p>
              <a:pPr marL="61594">
                <a:lnSpc>
                  <a:spcPct val="100000"/>
                </a:lnSpc>
                <a:spcBef>
                  <a:spcPts val="575"/>
                </a:spcBef>
              </a:pPr>
              <a:r>
                <a:rPr sz="750" spc="-10" dirty="0">
                  <a:solidFill>
                    <a:srgbClr val="040000"/>
                  </a:solidFill>
                  <a:latin typeface="AppleGothic"/>
                  <a:cs typeface="AppleGothic"/>
                </a:rPr>
                <a:t>#040000</a:t>
              </a:r>
              <a:endParaRPr sz="750">
                <a:latin typeface="AppleGothic"/>
                <a:cs typeface="AppleGothic"/>
              </a:endParaRPr>
            </a:p>
          </p:txBody>
        </p:sp>
        <p:sp>
          <p:nvSpPr>
            <p:cNvPr id="31" name="object 58">
              <a:extLst>
                <a:ext uri="{FF2B5EF4-FFF2-40B4-BE49-F238E27FC236}">
                  <a16:creationId xmlns:a16="http://schemas.microsoft.com/office/drawing/2014/main" id="{15CDFAEF-E1C2-A192-E8D4-8C81489249E8}"/>
                </a:ext>
              </a:extLst>
            </p:cNvPr>
            <p:cNvSpPr txBox="1"/>
            <p:nvPr/>
          </p:nvSpPr>
          <p:spPr>
            <a:xfrm>
              <a:off x="8429356" y="4697770"/>
              <a:ext cx="566420" cy="766445"/>
            </a:xfrm>
            <a:prstGeom prst="rect">
              <a:avLst/>
            </a:prstGeom>
          </p:spPr>
          <p:txBody>
            <a:bodyPr vert="horz" wrap="square" lIns="0" tIns="12065" rIns="0" bIns="0" rtlCol="0">
              <a:spAutoFit/>
            </a:bodyPr>
            <a:lstStyle/>
            <a:p>
              <a:pPr marL="61594" marR="5080" indent="-49530">
                <a:lnSpc>
                  <a:spcPct val="161700"/>
                </a:lnSpc>
                <a:spcBef>
                  <a:spcPts val="95"/>
                </a:spcBef>
              </a:pPr>
              <a:r>
                <a:rPr sz="750" spc="-20" dirty="0">
                  <a:solidFill>
                    <a:srgbClr val="040000"/>
                  </a:solidFill>
                  <a:latin typeface="AppleGothic"/>
                  <a:cs typeface="AppleGothic"/>
                </a:rPr>
                <a:t>【 印刷物 】</a:t>
              </a:r>
              <a:r>
                <a:rPr sz="750" spc="500" dirty="0">
                  <a:solidFill>
                    <a:srgbClr val="040000"/>
                  </a:solidFill>
                  <a:latin typeface="AppleGothic"/>
                  <a:cs typeface="AppleGothic"/>
                </a:rPr>
                <a:t> </a:t>
              </a:r>
              <a:r>
                <a:rPr sz="750" spc="-40" dirty="0">
                  <a:solidFill>
                    <a:srgbClr val="040000"/>
                  </a:solidFill>
                  <a:latin typeface="AppleGothic"/>
                  <a:cs typeface="AppleGothic"/>
                </a:rPr>
                <a:t>C</a:t>
              </a:r>
              <a:r>
                <a:rPr sz="750" spc="-110" dirty="0">
                  <a:solidFill>
                    <a:srgbClr val="040000"/>
                  </a:solidFill>
                  <a:latin typeface="AppleGothic"/>
                  <a:cs typeface="AppleGothic"/>
                </a:rPr>
                <a:t> : </a:t>
              </a:r>
              <a:r>
                <a:rPr sz="750" spc="-50" dirty="0">
                  <a:solidFill>
                    <a:srgbClr val="040000"/>
                  </a:solidFill>
                  <a:latin typeface="AppleGothic"/>
                  <a:cs typeface="AppleGothic"/>
                </a:rPr>
                <a:t>0</a:t>
              </a:r>
              <a:endParaRPr sz="750">
                <a:latin typeface="AppleGothic"/>
                <a:cs typeface="AppleGothic"/>
              </a:endParaRPr>
            </a:p>
            <a:p>
              <a:pPr marL="61594">
                <a:lnSpc>
                  <a:spcPct val="100000"/>
                </a:lnSpc>
                <a:spcBef>
                  <a:spcPts val="70"/>
                </a:spcBef>
              </a:pPr>
              <a:r>
                <a:rPr sz="750" spc="-20" dirty="0">
                  <a:solidFill>
                    <a:srgbClr val="040000"/>
                  </a:solidFill>
                  <a:latin typeface="AppleGothic"/>
                  <a:cs typeface="AppleGothic"/>
                </a:rPr>
                <a:t>M</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0</a:t>
              </a:r>
              <a:endParaRPr sz="750">
                <a:latin typeface="AppleGothic"/>
                <a:cs typeface="AppleGothic"/>
              </a:endParaRPr>
            </a:p>
            <a:p>
              <a:pPr marL="61594" marR="207645">
                <a:lnSpc>
                  <a:spcPct val="108100"/>
                </a:lnSpc>
              </a:pPr>
              <a:r>
                <a:rPr sz="750" spc="-80" dirty="0">
                  <a:solidFill>
                    <a:srgbClr val="040000"/>
                  </a:solidFill>
                  <a:latin typeface="AppleGothic"/>
                  <a:cs typeface="AppleGothic"/>
                </a:rPr>
                <a:t>Y</a:t>
              </a:r>
              <a:r>
                <a:rPr sz="750" spc="-5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60" dirty="0">
                  <a:solidFill>
                    <a:srgbClr val="040000"/>
                  </a:solidFill>
                  <a:latin typeface="AppleGothic"/>
                  <a:cs typeface="AppleGothic"/>
                </a:rPr>
                <a:t>0</a:t>
              </a:r>
              <a:r>
                <a:rPr sz="750" spc="500" dirty="0">
                  <a:solidFill>
                    <a:srgbClr val="040000"/>
                  </a:solidFill>
                  <a:latin typeface="AppleGothic"/>
                  <a:cs typeface="AppleGothic"/>
                </a:rPr>
                <a:t> </a:t>
              </a:r>
              <a:r>
                <a:rPr sz="750" spc="-40" dirty="0">
                  <a:solidFill>
                    <a:srgbClr val="040000"/>
                  </a:solidFill>
                  <a:latin typeface="AppleGothic"/>
                  <a:cs typeface="AppleGothic"/>
                </a:rPr>
                <a:t>K</a:t>
              </a:r>
              <a:r>
                <a:rPr sz="750" spc="-65" dirty="0">
                  <a:solidFill>
                    <a:srgbClr val="040000"/>
                  </a:solidFill>
                  <a:latin typeface="AppleGothic"/>
                  <a:cs typeface="AppleGothic"/>
                </a:rPr>
                <a:t> </a:t>
              </a:r>
              <a:r>
                <a:rPr sz="750" spc="-215" dirty="0">
                  <a:solidFill>
                    <a:srgbClr val="040000"/>
                  </a:solidFill>
                  <a:latin typeface="AppleGothic"/>
                  <a:cs typeface="AppleGothic"/>
                </a:rPr>
                <a:t>:</a:t>
              </a:r>
              <a:r>
                <a:rPr sz="750" spc="-50" dirty="0">
                  <a:solidFill>
                    <a:srgbClr val="040000"/>
                  </a:solidFill>
                  <a:latin typeface="AppleGothic"/>
                  <a:cs typeface="AppleGothic"/>
                </a:rPr>
                <a:t> </a:t>
              </a:r>
              <a:r>
                <a:rPr sz="750" spc="-95" dirty="0">
                  <a:solidFill>
                    <a:srgbClr val="040000"/>
                  </a:solidFill>
                  <a:latin typeface="AppleGothic"/>
                  <a:cs typeface="AppleGothic"/>
                </a:rPr>
                <a:t>100</a:t>
              </a:r>
              <a:endParaRPr sz="750">
                <a:latin typeface="AppleGothic"/>
                <a:cs typeface="AppleGothic"/>
              </a:endParaRPr>
            </a:p>
          </p:txBody>
        </p:sp>
        <p:sp>
          <p:nvSpPr>
            <p:cNvPr id="32" name="object 59">
              <a:extLst>
                <a:ext uri="{FF2B5EF4-FFF2-40B4-BE49-F238E27FC236}">
                  <a16:creationId xmlns:a16="http://schemas.microsoft.com/office/drawing/2014/main" id="{C940DA01-AC5F-E2C8-4E13-23FF66CED178}"/>
                </a:ext>
              </a:extLst>
            </p:cNvPr>
            <p:cNvSpPr/>
            <p:nvPr/>
          </p:nvSpPr>
          <p:spPr>
            <a:xfrm>
              <a:off x="8176034" y="3536311"/>
              <a:ext cx="0" cy="3292475"/>
            </a:xfrm>
            <a:custGeom>
              <a:avLst/>
              <a:gdLst/>
              <a:ahLst/>
              <a:cxnLst/>
              <a:rect l="l" t="t" r="r" b="b"/>
              <a:pathLst>
                <a:path h="3292475">
                  <a:moveTo>
                    <a:pt x="0" y="0"/>
                  </a:moveTo>
                  <a:lnTo>
                    <a:pt x="0" y="3292348"/>
                  </a:lnTo>
                </a:path>
              </a:pathLst>
            </a:custGeom>
            <a:ln w="12700">
              <a:solidFill>
                <a:srgbClr val="040000"/>
              </a:solidFill>
              <a:prstDash val="dot"/>
            </a:ln>
          </p:spPr>
          <p:txBody>
            <a:bodyPr wrap="square" lIns="0" tIns="0" rIns="0" bIns="0" rtlCol="0"/>
            <a:lstStyle/>
            <a:p>
              <a:endParaRPr/>
            </a:p>
          </p:txBody>
        </p:sp>
      </p:grpSp>
      <p:sp>
        <p:nvSpPr>
          <p:cNvPr id="10" name="テキスト ボックス 9">
            <a:extLst>
              <a:ext uri="{FF2B5EF4-FFF2-40B4-BE49-F238E27FC236}">
                <a16:creationId xmlns:a16="http://schemas.microsoft.com/office/drawing/2014/main" id="{A520C654-A4B0-07A9-F0AB-B899A034B33A}"/>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11" name="テキスト ボックス 10">
            <a:extLst>
              <a:ext uri="{FF2B5EF4-FFF2-40B4-BE49-F238E27FC236}">
                <a16:creationId xmlns:a16="http://schemas.microsoft.com/office/drawing/2014/main" id="{CE538A2E-8D22-9AD6-A7CD-46DEA330A9D8}"/>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2" name="テキスト ボックス 11">
            <a:extLst>
              <a:ext uri="{FF2B5EF4-FFF2-40B4-BE49-F238E27FC236}">
                <a16:creationId xmlns:a16="http://schemas.microsoft.com/office/drawing/2014/main" id="{22CC15E7-C8E7-72EB-820A-BD3F938583E6}"/>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42" name="直線コネクタ 41">
            <a:extLst>
              <a:ext uri="{FF2B5EF4-FFF2-40B4-BE49-F238E27FC236}">
                <a16:creationId xmlns:a16="http://schemas.microsoft.com/office/drawing/2014/main" id="{F4046313-AAF5-2FAF-AC52-B9ABF638871B}"/>
              </a:ext>
            </a:extLst>
          </p:cNvPr>
          <p:cNvCxnSpPr>
            <a:cxnSpLocks/>
          </p:cNvCxnSpPr>
          <p:nvPr/>
        </p:nvCxnSpPr>
        <p:spPr>
          <a:xfrm>
            <a:off x="1306286"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67" name="オーディオ 66">
            <a:extLst>
              <a:ext uri="{FF2B5EF4-FFF2-40B4-BE49-F238E27FC236}">
                <a16:creationId xmlns:a16="http://schemas.microsoft.com/office/drawing/2014/main" id="{85AADC14-D358-884D-497D-BE9029E1D80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163300" y="5829300"/>
            <a:ext cx="812800" cy="812800"/>
          </a:xfrm>
          <a:prstGeom prst="rect">
            <a:avLst/>
          </a:prstGeom>
        </p:spPr>
      </p:pic>
      <p:sp>
        <p:nvSpPr>
          <p:cNvPr id="43" name="テキスト ボックス 42">
            <a:extLst>
              <a:ext uri="{FF2B5EF4-FFF2-40B4-BE49-F238E27FC236}">
                <a16:creationId xmlns:a16="http://schemas.microsoft.com/office/drawing/2014/main" id="{ADBDAE8A-C8C6-C1C2-C5E4-5DD72715F55B}"/>
              </a:ext>
            </a:extLst>
          </p:cNvPr>
          <p:cNvSpPr txBox="1"/>
          <p:nvPr/>
        </p:nvSpPr>
        <p:spPr>
          <a:xfrm>
            <a:off x="11709044" y="6369176"/>
            <a:ext cx="375006" cy="253916"/>
          </a:xfrm>
          <a:prstGeom prst="rect">
            <a:avLst/>
          </a:prstGeom>
          <a:noFill/>
        </p:spPr>
        <p:txBody>
          <a:bodyPr wrap="square" rtlCol="0">
            <a:spAutoFit/>
          </a:bodyPr>
          <a:lstStyle/>
          <a:p>
            <a:r>
              <a:rPr kumimoji="1" lang="en-US" altLang="ja-JP" sz="1050" dirty="0"/>
              <a:t>4</a:t>
            </a:r>
            <a:endParaRPr kumimoji="1" lang="ja-JP" altLang="en-US" sz="1050"/>
          </a:p>
        </p:txBody>
      </p:sp>
    </p:spTree>
    <p:extLst>
      <p:ext uri="{BB962C8B-B14F-4D97-AF65-F5344CB8AC3E}">
        <p14:creationId xmlns:p14="http://schemas.microsoft.com/office/powerpoint/2010/main" val="2062351469"/>
      </p:ext>
    </p:extLst>
  </p:cSld>
  <p:clrMapOvr>
    <a:masterClrMapping/>
  </p:clrMapOvr>
  <mc:AlternateContent xmlns:mc="http://schemas.openxmlformats.org/markup-compatibility/2006" xmlns:p14="http://schemas.microsoft.com/office/powerpoint/2010/main">
    <mc:Choice Requires="p14">
      <p:transition spd="slow" p14:dur="2000" advTm="24905"/>
    </mc:Choice>
    <mc:Fallback xmlns="">
      <p:transition spd="slow" advTm="249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1403F4A-660D-6B95-7DE5-771EAB6C70AE}"/>
              </a:ext>
            </a:extLst>
          </p:cNvPr>
          <p:cNvSpPr/>
          <p:nvPr/>
        </p:nvSpPr>
        <p:spPr>
          <a:xfrm>
            <a:off x="0" y="1"/>
            <a:ext cx="12192000" cy="6857999"/>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4002FB1B-894A-33DA-1CCB-BC8157CBB111}"/>
              </a:ext>
            </a:extLst>
          </p:cNvPr>
          <p:cNvSpPr txBox="1"/>
          <p:nvPr/>
        </p:nvSpPr>
        <p:spPr>
          <a:xfrm>
            <a:off x="4378835" y="2782578"/>
            <a:ext cx="3434330" cy="646331"/>
          </a:xfrm>
          <a:prstGeom prst="rect">
            <a:avLst/>
          </a:prstGeom>
          <a:noFill/>
        </p:spPr>
        <p:txBody>
          <a:bodyPr wrap="square" rtlCol="0">
            <a:spAutoFit/>
          </a:bodyPr>
          <a:lstStyle/>
          <a:p>
            <a:pPr algn="ctr"/>
            <a:r>
              <a:rPr kumimoji="1" lang="en-US" altLang="ja-JP" sz="3600" b="1" dirty="0">
                <a:latin typeface="Tsukushi A Round Gothic Regular" panose="02020400000000000000" pitchFamily="18" charset="-128"/>
                <a:ea typeface="Tsukushi A Round Gothic Regular" panose="02020400000000000000" pitchFamily="18" charset="-128"/>
              </a:rPr>
              <a:t>02. </a:t>
            </a:r>
            <a:r>
              <a:rPr kumimoji="1" lang="ja-JP" altLang="en-US" sz="3600" b="1">
                <a:latin typeface="Tsukushi A Round Gothic Regular" panose="02020400000000000000" pitchFamily="18" charset="-128"/>
                <a:ea typeface="Tsukushi A Round Gothic Regular" panose="02020400000000000000" pitchFamily="18" charset="-128"/>
              </a:rPr>
              <a:t>種　類</a:t>
            </a:r>
          </a:p>
        </p:txBody>
      </p:sp>
      <p:sp>
        <p:nvSpPr>
          <p:cNvPr id="4" name="フローチャート: 記憶データ 3">
            <a:extLst>
              <a:ext uri="{FF2B5EF4-FFF2-40B4-BE49-F238E27FC236}">
                <a16:creationId xmlns:a16="http://schemas.microsoft.com/office/drawing/2014/main" id="{735A744B-3942-DB61-2E8A-B3B06AAAC785}"/>
              </a:ext>
            </a:extLst>
          </p:cNvPr>
          <p:cNvSpPr/>
          <p:nvPr/>
        </p:nvSpPr>
        <p:spPr>
          <a:xfrm rot="15749705">
            <a:off x="3283628" y="1686497"/>
            <a:ext cx="6529943" cy="12753474"/>
          </a:xfrm>
          <a:prstGeom prst="flowChartOnlineStorage">
            <a:avLst/>
          </a:prstGeom>
          <a:gradFill flip="none" rotWithShape="1">
            <a:gsLst>
              <a:gs pos="0">
                <a:srgbClr val="1B95D4">
                  <a:alpha val="60000"/>
                </a:srgbClr>
              </a:gs>
              <a:gs pos="60000">
                <a:srgbClr val="B7D100">
                  <a:alpha val="60104"/>
                </a:srgbClr>
              </a:gs>
              <a:gs pos="100000">
                <a:srgbClr val="FFF000">
                  <a:lumMod val="100000"/>
                  <a:alpha val="59850"/>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アイコン&#10;&#10;自動的に生成された説明">
            <a:extLst>
              <a:ext uri="{FF2B5EF4-FFF2-40B4-BE49-F238E27FC236}">
                <a16:creationId xmlns:a16="http://schemas.microsoft.com/office/drawing/2014/main" id="{7590CA33-80D0-8680-3A1B-C068098C1F03}"/>
              </a:ext>
            </a:extLst>
          </p:cNvPr>
          <p:cNvPicPr>
            <a:picLocks noChangeAspect="1"/>
          </p:cNvPicPr>
          <p:nvPr/>
        </p:nvPicPr>
        <p:blipFill>
          <a:blip r:embed="rId5">
            <a:alphaModFix amt="18000"/>
          </a:blip>
          <a:stretch>
            <a:fillRect/>
          </a:stretch>
        </p:blipFill>
        <p:spPr>
          <a:xfrm>
            <a:off x="2898196" y="1756194"/>
            <a:ext cx="2961278" cy="2961278"/>
          </a:xfrm>
          <a:prstGeom prst="rect">
            <a:avLst/>
          </a:prstGeom>
          <a:effectLst>
            <a:outerShdw blurRad="152400" dist="317500" dir="5400000" sx="90000" sy="-19000" rotWithShape="0">
              <a:prstClr val="black">
                <a:alpha val="54000"/>
              </a:prstClr>
            </a:outerShdw>
          </a:effectLst>
        </p:spPr>
      </p:pic>
      <p:pic>
        <p:nvPicPr>
          <p:cNvPr id="6" name="オーディオ 5">
            <a:extLst>
              <a:ext uri="{FF2B5EF4-FFF2-40B4-BE49-F238E27FC236}">
                <a16:creationId xmlns:a16="http://schemas.microsoft.com/office/drawing/2014/main" id="{706962D2-0471-68A0-BD42-C5D8C11CCE8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
        <p:nvSpPr>
          <p:cNvPr id="5" name="テキスト ボックス 4">
            <a:extLst>
              <a:ext uri="{FF2B5EF4-FFF2-40B4-BE49-F238E27FC236}">
                <a16:creationId xmlns:a16="http://schemas.microsoft.com/office/drawing/2014/main" id="{0E4B45F3-BC79-8805-94B1-5540D4D0814B}"/>
              </a:ext>
            </a:extLst>
          </p:cNvPr>
          <p:cNvSpPr txBox="1"/>
          <p:nvPr/>
        </p:nvSpPr>
        <p:spPr>
          <a:xfrm>
            <a:off x="11709044" y="6369176"/>
            <a:ext cx="375006" cy="253916"/>
          </a:xfrm>
          <a:prstGeom prst="rect">
            <a:avLst/>
          </a:prstGeom>
          <a:noFill/>
        </p:spPr>
        <p:txBody>
          <a:bodyPr wrap="square" rtlCol="0">
            <a:spAutoFit/>
          </a:bodyPr>
          <a:lstStyle/>
          <a:p>
            <a:r>
              <a:rPr lang="en-US" altLang="ja-JP" sz="1050" dirty="0"/>
              <a:t>5</a:t>
            </a:r>
            <a:endParaRPr kumimoji="1" lang="ja-JP" altLang="en-US" sz="1050"/>
          </a:p>
        </p:txBody>
      </p:sp>
    </p:spTree>
    <p:extLst>
      <p:ext uri="{BB962C8B-B14F-4D97-AF65-F5344CB8AC3E}">
        <p14:creationId xmlns:p14="http://schemas.microsoft.com/office/powerpoint/2010/main" val="1816365627"/>
      </p:ext>
    </p:extLst>
  </p:cSld>
  <p:clrMapOvr>
    <a:masterClrMapping/>
  </p:clrMapOvr>
  <mc:AlternateContent xmlns:mc="http://schemas.openxmlformats.org/markup-compatibility/2006" xmlns:p14="http://schemas.microsoft.com/office/powerpoint/2010/main">
    <mc:Choice Requires="p14">
      <p:transition spd="slow" p14:dur="2000" advTm="6676"/>
    </mc:Choice>
    <mc:Fallback xmlns="">
      <p:transition spd="slow" advTm="66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1066959"/>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基本組み</a:t>
            </a:r>
          </a:p>
        </p:txBody>
      </p:sp>
      <p:sp>
        <p:nvSpPr>
          <p:cNvPr id="12" name="フリーフォーム 11">
            <a:extLst>
              <a:ext uri="{FF2B5EF4-FFF2-40B4-BE49-F238E27FC236}">
                <a16:creationId xmlns:a16="http://schemas.microsoft.com/office/drawing/2014/main" id="{487FDC71-41E5-03A3-0A05-F3D7BF70BF82}"/>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 name="フリーフォーム 12">
            <a:extLst>
              <a:ext uri="{FF2B5EF4-FFF2-40B4-BE49-F238E27FC236}">
                <a16:creationId xmlns:a16="http://schemas.microsoft.com/office/drawing/2014/main" id="{535AC085-8969-B1A8-1BEA-2964EEB41E97}"/>
              </a:ext>
            </a:extLst>
          </p:cNvPr>
          <p:cNvSpPr/>
          <p:nvPr/>
        </p:nvSpPr>
        <p:spPr>
          <a:xfrm>
            <a:off x="647821" y="218479"/>
            <a:ext cx="11544179" cy="514493"/>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44179" h="514493">
                <a:moveTo>
                  <a:pt x="5200135" y="0"/>
                </a:moveTo>
                <a:lnTo>
                  <a:pt x="7388752" y="0"/>
                </a:lnTo>
                <a:cubicBezTo>
                  <a:pt x="7438825" y="0"/>
                  <a:pt x="7479418" y="40593"/>
                  <a:pt x="7479418" y="90666"/>
                </a:cubicBezTo>
                <a:lnTo>
                  <a:pt x="7479418" y="497640"/>
                </a:lnTo>
                <a:lnTo>
                  <a:pt x="11544179" y="497640"/>
                </a:lnTo>
                <a:lnTo>
                  <a:pt x="11515150" y="514493"/>
                </a:lnTo>
                <a:lnTo>
                  <a:pt x="0" y="514493"/>
                </a:lnTo>
                <a:lnTo>
                  <a:pt x="0" y="497640"/>
                </a:lnTo>
                <a:lnTo>
                  <a:pt x="5109469" y="497640"/>
                </a:lnTo>
                <a:lnTo>
                  <a:pt x="5109469" y="90666"/>
                </a:lnTo>
                <a:cubicBezTo>
                  <a:pt x="5109469" y="40593"/>
                  <a:pt x="5150062" y="0"/>
                  <a:pt x="5200135"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フリーフォーム 4">
            <a:extLst>
              <a:ext uri="{FF2B5EF4-FFF2-40B4-BE49-F238E27FC236}">
                <a16:creationId xmlns:a16="http://schemas.microsoft.com/office/drawing/2014/main" id="{DD38E538-4423-FAAF-8823-2E2760446EEC}"/>
              </a:ext>
            </a:extLst>
          </p:cNvPr>
          <p:cNvSpPr/>
          <p:nvPr/>
        </p:nvSpPr>
        <p:spPr>
          <a:xfrm>
            <a:off x="631725" y="218480"/>
            <a:ext cx="11639480" cy="6654036"/>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9480" h="6654036">
                <a:moveTo>
                  <a:pt x="2748485" y="0"/>
                </a:moveTo>
                <a:lnTo>
                  <a:pt x="4937102" y="0"/>
                </a:lnTo>
                <a:cubicBezTo>
                  <a:pt x="4987175" y="0"/>
                  <a:pt x="5027769" y="40593"/>
                  <a:pt x="5027769" y="90666"/>
                </a:cubicBezTo>
                <a:lnTo>
                  <a:pt x="5027769" y="497640"/>
                </a:lnTo>
                <a:lnTo>
                  <a:pt x="11639480" y="497640"/>
                </a:lnTo>
                <a:lnTo>
                  <a:pt x="11610451" y="6654036"/>
                </a:lnTo>
                <a:lnTo>
                  <a:pt x="14515" y="6639520"/>
                </a:lnTo>
                <a:cubicBezTo>
                  <a:pt x="9677" y="4597065"/>
                  <a:pt x="4838" y="2554609"/>
                  <a:pt x="0" y="512154"/>
                </a:cubicBezTo>
                <a:lnTo>
                  <a:pt x="2657819" y="497640"/>
                </a:lnTo>
                <a:lnTo>
                  <a:pt x="2657819" y="90666"/>
                </a:lnTo>
                <a:cubicBezTo>
                  <a:pt x="2657819" y="40593"/>
                  <a:pt x="2698412" y="0"/>
                  <a:pt x="2748485"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2" name="テキスト ボックス 41">
            <a:extLst>
              <a:ext uri="{FF2B5EF4-FFF2-40B4-BE49-F238E27FC236}">
                <a16:creationId xmlns:a16="http://schemas.microsoft.com/office/drawing/2014/main" id="{927EE0F8-0866-E39F-3DA9-D5D7B35C8054}"/>
              </a:ext>
            </a:extLst>
          </p:cNvPr>
          <p:cNvSpPr txBox="1"/>
          <p:nvPr/>
        </p:nvSpPr>
        <p:spPr>
          <a:xfrm>
            <a:off x="866486" y="1045306"/>
            <a:ext cx="12954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a:t>
            </a:r>
            <a:r>
              <a:rPr kumimoji="1" lang="ja-JP" altLang="en-US" sz="1100"/>
              <a:t>］</a:t>
            </a:r>
          </a:p>
        </p:txBody>
      </p:sp>
      <p:sp>
        <p:nvSpPr>
          <p:cNvPr id="43" name="テキスト ボックス 42">
            <a:extLst>
              <a:ext uri="{FF2B5EF4-FFF2-40B4-BE49-F238E27FC236}">
                <a16:creationId xmlns:a16="http://schemas.microsoft.com/office/drawing/2014/main" id="{5B0411F2-3002-0D8E-65E0-24BC0AF020DD}"/>
              </a:ext>
            </a:extLst>
          </p:cNvPr>
          <p:cNvSpPr txBox="1"/>
          <p:nvPr/>
        </p:nvSpPr>
        <p:spPr>
          <a:xfrm>
            <a:off x="866486" y="4017106"/>
            <a:ext cx="22098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YOKOHAMA </a:t>
            </a:r>
            <a:r>
              <a:rPr kumimoji="1" lang="ja-JP" altLang="en-US" sz="1100"/>
              <a:t>］</a:t>
            </a:r>
          </a:p>
        </p:txBody>
      </p:sp>
      <p:sp>
        <p:nvSpPr>
          <p:cNvPr id="44" name="テキスト ボックス 43">
            <a:extLst>
              <a:ext uri="{FF2B5EF4-FFF2-40B4-BE49-F238E27FC236}">
                <a16:creationId xmlns:a16="http://schemas.microsoft.com/office/drawing/2014/main" id="{E53E576A-141E-3417-9D29-B1CAD3FED272}"/>
              </a:ext>
            </a:extLst>
          </p:cNvPr>
          <p:cNvSpPr txBox="1"/>
          <p:nvPr/>
        </p:nvSpPr>
        <p:spPr>
          <a:xfrm>
            <a:off x="4323268" y="4017106"/>
            <a:ext cx="22098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NAGOYA </a:t>
            </a:r>
            <a:r>
              <a:rPr kumimoji="1" lang="ja-JP" altLang="en-US" sz="1100"/>
              <a:t>］</a:t>
            </a:r>
          </a:p>
        </p:txBody>
      </p:sp>
      <p:sp>
        <p:nvSpPr>
          <p:cNvPr id="45" name="テキスト ボックス 44">
            <a:extLst>
              <a:ext uri="{FF2B5EF4-FFF2-40B4-BE49-F238E27FC236}">
                <a16:creationId xmlns:a16="http://schemas.microsoft.com/office/drawing/2014/main" id="{F64A5597-6DA3-AB7B-30F9-CA69B766AE6C}"/>
              </a:ext>
            </a:extLst>
          </p:cNvPr>
          <p:cNvSpPr txBox="1"/>
          <p:nvPr/>
        </p:nvSpPr>
        <p:spPr>
          <a:xfrm>
            <a:off x="7401088" y="4017106"/>
            <a:ext cx="22098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ONLINE </a:t>
            </a:r>
            <a:r>
              <a:rPr kumimoji="1" lang="ja-JP" altLang="en-US" sz="1100"/>
              <a:t>］</a:t>
            </a:r>
          </a:p>
        </p:txBody>
      </p:sp>
      <p:pic>
        <p:nvPicPr>
          <p:cNvPr id="46" name="図 45">
            <a:extLst>
              <a:ext uri="{FF2B5EF4-FFF2-40B4-BE49-F238E27FC236}">
                <a16:creationId xmlns:a16="http://schemas.microsoft.com/office/drawing/2014/main" id="{31892E9E-A8D9-E39E-2364-5468592CE09E}"/>
              </a:ext>
            </a:extLst>
          </p:cNvPr>
          <p:cNvPicPr>
            <a:picLocks noChangeAspect="1"/>
          </p:cNvPicPr>
          <p:nvPr/>
        </p:nvPicPr>
        <p:blipFill>
          <a:blip r:embed="rId6"/>
          <a:stretch>
            <a:fillRect/>
          </a:stretch>
        </p:blipFill>
        <p:spPr>
          <a:xfrm>
            <a:off x="7701122" y="4732108"/>
            <a:ext cx="2675674" cy="1652622"/>
          </a:xfrm>
          <a:prstGeom prst="rect">
            <a:avLst/>
          </a:prstGeom>
        </p:spPr>
      </p:pic>
      <p:pic>
        <p:nvPicPr>
          <p:cNvPr id="50" name="図 49">
            <a:extLst>
              <a:ext uri="{FF2B5EF4-FFF2-40B4-BE49-F238E27FC236}">
                <a16:creationId xmlns:a16="http://schemas.microsoft.com/office/drawing/2014/main" id="{2EEB169B-8178-2261-2B4C-744DFC06A516}"/>
              </a:ext>
            </a:extLst>
          </p:cNvPr>
          <p:cNvPicPr>
            <a:picLocks noChangeAspect="1"/>
          </p:cNvPicPr>
          <p:nvPr/>
        </p:nvPicPr>
        <p:blipFill>
          <a:blip r:embed="rId7"/>
          <a:stretch>
            <a:fillRect/>
          </a:stretch>
        </p:blipFill>
        <p:spPr>
          <a:xfrm>
            <a:off x="1171771" y="1468081"/>
            <a:ext cx="2675673" cy="1372813"/>
          </a:xfrm>
          <a:prstGeom prst="rect">
            <a:avLst/>
          </a:prstGeom>
        </p:spPr>
      </p:pic>
      <p:pic>
        <p:nvPicPr>
          <p:cNvPr id="51" name="図 50">
            <a:extLst>
              <a:ext uri="{FF2B5EF4-FFF2-40B4-BE49-F238E27FC236}">
                <a16:creationId xmlns:a16="http://schemas.microsoft.com/office/drawing/2014/main" id="{A95194AF-8FAE-0A7F-C654-29EBAD1E7B54}"/>
              </a:ext>
            </a:extLst>
          </p:cNvPr>
          <p:cNvPicPr>
            <a:picLocks noChangeAspect="1"/>
          </p:cNvPicPr>
          <p:nvPr/>
        </p:nvPicPr>
        <p:blipFill>
          <a:blip r:embed="rId8"/>
          <a:stretch>
            <a:fillRect/>
          </a:stretch>
        </p:blipFill>
        <p:spPr>
          <a:xfrm>
            <a:off x="1171012" y="4742047"/>
            <a:ext cx="2675674" cy="1652622"/>
          </a:xfrm>
          <a:prstGeom prst="rect">
            <a:avLst/>
          </a:prstGeom>
        </p:spPr>
      </p:pic>
      <p:pic>
        <p:nvPicPr>
          <p:cNvPr id="52" name="図 51">
            <a:extLst>
              <a:ext uri="{FF2B5EF4-FFF2-40B4-BE49-F238E27FC236}">
                <a16:creationId xmlns:a16="http://schemas.microsoft.com/office/drawing/2014/main" id="{254EB956-DD8D-8230-1345-D32ECD736B22}"/>
              </a:ext>
            </a:extLst>
          </p:cNvPr>
          <p:cNvPicPr>
            <a:picLocks noChangeAspect="1"/>
          </p:cNvPicPr>
          <p:nvPr/>
        </p:nvPicPr>
        <p:blipFill>
          <a:blip r:embed="rId9"/>
          <a:stretch>
            <a:fillRect/>
          </a:stretch>
        </p:blipFill>
        <p:spPr>
          <a:xfrm>
            <a:off x="4436067" y="4732108"/>
            <a:ext cx="2675674" cy="1652622"/>
          </a:xfrm>
          <a:prstGeom prst="rect">
            <a:avLst/>
          </a:prstGeom>
        </p:spPr>
      </p:pic>
      <p:sp>
        <p:nvSpPr>
          <p:cNvPr id="6" name="テキスト ボックス 5">
            <a:extLst>
              <a:ext uri="{FF2B5EF4-FFF2-40B4-BE49-F238E27FC236}">
                <a16:creationId xmlns:a16="http://schemas.microsoft.com/office/drawing/2014/main" id="{020F7409-32F7-DFDA-76FB-405EB15BDA41}"/>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9" name="テキスト ボックス 8">
            <a:extLst>
              <a:ext uri="{FF2B5EF4-FFF2-40B4-BE49-F238E27FC236}">
                <a16:creationId xmlns:a16="http://schemas.microsoft.com/office/drawing/2014/main" id="{D6C007CB-C204-1AD5-300A-517F85558B96}"/>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11" name="テキスト ボックス 10">
            <a:extLst>
              <a:ext uri="{FF2B5EF4-FFF2-40B4-BE49-F238E27FC236}">
                <a16:creationId xmlns:a16="http://schemas.microsoft.com/office/drawing/2014/main" id="{E3853100-8906-BFDA-C44F-302306B81149}"/>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4" name="直線コネクタ 13">
            <a:extLst>
              <a:ext uri="{FF2B5EF4-FFF2-40B4-BE49-F238E27FC236}">
                <a16:creationId xmlns:a16="http://schemas.microsoft.com/office/drawing/2014/main" id="{9DABF6F9-4B8A-E0E3-809B-B902DC3A2CA9}"/>
              </a:ext>
            </a:extLst>
          </p:cNvPr>
          <p:cNvCxnSpPr>
            <a:cxnSpLocks/>
          </p:cNvCxnSpPr>
          <p:nvPr/>
        </p:nvCxnSpPr>
        <p:spPr>
          <a:xfrm>
            <a:off x="3766595"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10" name="オーディオ 9">
            <a:extLst>
              <a:ext uri="{FF2B5EF4-FFF2-40B4-BE49-F238E27FC236}">
                <a16:creationId xmlns:a16="http://schemas.microsoft.com/office/drawing/2014/main" id="{C0846890-2D99-8867-FE04-52CD2404CD1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163300" y="5829300"/>
            <a:ext cx="812800" cy="812800"/>
          </a:xfrm>
          <a:prstGeom prst="rect">
            <a:avLst/>
          </a:prstGeom>
        </p:spPr>
      </p:pic>
      <p:sp>
        <p:nvSpPr>
          <p:cNvPr id="4" name="テキスト ボックス 3">
            <a:extLst>
              <a:ext uri="{FF2B5EF4-FFF2-40B4-BE49-F238E27FC236}">
                <a16:creationId xmlns:a16="http://schemas.microsoft.com/office/drawing/2014/main" id="{92BBA13B-B996-1D66-ADE6-408512466082}"/>
              </a:ext>
            </a:extLst>
          </p:cNvPr>
          <p:cNvSpPr txBox="1"/>
          <p:nvPr/>
        </p:nvSpPr>
        <p:spPr>
          <a:xfrm>
            <a:off x="11709044" y="6369176"/>
            <a:ext cx="375006" cy="253916"/>
          </a:xfrm>
          <a:prstGeom prst="rect">
            <a:avLst/>
          </a:prstGeom>
          <a:noFill/>
        </p:spPr>
        <p:txBody>
          <a:bodyPr wrap="square" rtlCol="0">
            <a:spAutoFit/>
          </a:bodyPr>
          <a:lstStyle/>
          <a:p>
            <a:r>
              <a:rPr lang="en-US" altLang="ja-JP" sz="1050" dirty="0"/>
              <a:t>6</a:t>
            </a:r>
            <a:endParaRPr kumimoji="1" lang="ja-JP" altLang="en-US" sz="1050"/>
          </a:p>
        </p:txBody>
      </p:sp>
    </p:spTree>
    <p:extLst>
      <p:ext uri="{BB962C8B-B14F-4D97-AF65-F5344CB8AC3E}">
        <p14:creationId xmlns:p14="http://schemas.microsoft.com/office/powerpoint/2010/main" val="1982308260"/>
      </p:ext>
    </p:extLst>
  </p:cSld>
  <p:clrMapOvr>
    <a:masterClrMapping/>
  </p:clrMapOvr>
  <mc:AlternateContent xmlns:mc="http://schemas.openxmlformats.org/markup-compatibility/2006" xmlns:p14="http://schemas.microsoft.com/office/powerpoint/2010/main">
    <mc:Choice Requires="p14">
      <p:transition spd="slow" p14:dur="2000" advTm="17300"/>
    </mc:Choice>
    <mc:Fallback xmlns="">
      <p:transition spd="slow" advTm="17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2195473"/>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会場毎</a:t>
            </a:r>
            <a:r>
              <a:rPr lang="ja-JP" altLang="en-US" sz="1600" spc="300">
                <a:solidFill>
                  <a:schemeClr val="bg1"/>
                </a:solidFill>
                <a:latin typeface="BIZ UDGothic" panose="020B0400000000000000" pitchFamily="49" charset="-128"/>
                <a:ea typeface="BIZ UDGothic" panose="020B0400000000000000" pitchFamily="49" charset="-128"/>
              </a:rPr>
              <a:t>　</a:t>
            </a:r>
            <a:r>
              <a:rPr lang="en-US" altLang="ja-JP" sz="1600" spc="300" dirty="0">
                <a:solidFill>
                  <a:schemeClr val="bg1"/>
                </a:solidFill>
                <a:latin typeface="BIZ UDGothic" panose="020B0400000000000000" pitchFamily="49" charset="-128"/>
                <a:ea typeface="BIZ UDGothic" panose="020B0400000000000000" pitchFamily="49" charset="-128"/>
              </a:rPr>
              <a:t>YOKOHAMA</a:t>
            </a:r>
            <a:endParaRPr kumimoji="1"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フリーフォーム 22">
            <a:extLst>
              <a:ext uri="{FF2B5EF4-FFF2-40B4-BE49-F238E27FC236}">
                <a16:creationId xmlns:a16="http://schemas.microsoft.com/office/drawing/2014/main" id="{E8987E09-D6FE-D199-4AE7-4FDFAB90E79A}"/>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4" name="フリーフォーム 23">
            <a:extLst>
              <a:ext uri="{FF2B5EF4-FFF2-40B4-BE49-F238E27FC236}">
                <a16:creationId xmlns:a16="http://schemas.microsoft.com/office/drawing/2014/main" id="{D82C4148-F96C-2733-EAB4-A97B36AA0A34}"/>
              </a:ext>
            </a:extLst>
          </p:cNvPr>
          <p:cNvSpPr/>
          <p:nvPr/>
        </p:nvSpPr>
        <p:spPr>
          <a:xfrm>
            <a:off x="647821" y="218479"/>
            <a:ext cx="11544179" cy="514493"/>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44179" h="514493">
                <a:moveTo>
                  <a:pt x="5200135" y="0"/>
                </a:moveTo>
                <a:lnTo>
                  <a:pt x="7388752" y="0"/>
                </a:lnTo>
                <a:cubicBezTo>
                  <a:pt x="7438825" y="0"/>
                  <a:pt x="7479418" y="40593"/>
                  <a:pt x="7479418" y="90666"/>
                </a:cubicBezTo>
                <a:lnTo>
                  <a:pt x="7479418" y="497640"/>
                </a:lnTo>
                <a:lnTo>
                  <a:pt x="11544179" y="497640"/>
                </a:lnTo>
                <a:lnTo>
                  <a:pt x="11515150" y="514493"/>
                </a:lnTo>
                <a:lnTo>
                  <a:pt x="0" y="514493"/>
                </a:lnTo>
                <a:lnTo>
                  <a:pt x="0" y="497640"/>
                </a:lnTo>
                <a:lnTo>
                  <a:pt x="5109469" y="497640"/>
                </a:lnTo>
                <a:lnTo>
                  <a:pt x="5109469" y="90666"/>
                </a:lnTo>
                <a:cubicBezTo>
                  <a:pt x="5109469" y="40593"/>
                  <a:pt x="5150062" y="0"/>
                  <a:pt x="5200135"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9" name="フリーフォーム 18">
            <a:extLst>
              <a:ext uri="{FF2B5EF4-FFF2-40B4-BE49-F238E27FC236}">
                <a16:creationId xmlns:a16="http://schemas.microsoft.com/office/drawing/2014/main" id="{88815C14-F4B9-8431-5752-1B0ADA9BC8FB}"/>
              </a:ext>
            </a:extLst>
          </p:cNvPr>
          <p:cNvSpPr/>
          <p:nvPr/>
        </p:nvSpPr>
        <p:spPr>
          <a:xfrm>
            <a:off x="631725" y="218480"/>
            <a:ext cx="11639480" cy="6654036"/>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9480" h="6654036">
                <a:moveTo>
                  <a:pt x="2748485" y="0"/>
                </a:moveTo>
                <a:lnTo>
                  <a:pt x="4937102" y="0"/>
                </a:lnTo>
                <a:cubicBezTo>
                  <a:pt x="4987175" y="0"/>
                  <a:pt x="5027769" y="40593"/>
                  <a:pt x="5027769" y="90666"/>
                </a:cubicBezTo>
                <a:lnTo>
                  <a:pt x="5027769" y="497640"/>
                </a:lnTo>
                <a:lnTo>
                  <a:pt x="11639480" y="497640"/>
                </a:lnTo>
                <a:lnTo>
                  <a:pt x="11610451" y="6654036"/>
                </a:lnTo>
                <a:lnTo>
                  <a:pt x="14515" y="6639520"/>
                </a:lnTo>
                <a:cubicBezTo>
                  <a:pt x="9677" y="4597065"/>
                  <a:pt x="4838" y="2554609"/>
                  <a:pt x="0" y="512154"/>
                </a:cubicBezTo>
                <a:lnTo>
                  <a:pt x="2657819" y="497640"/>
                </a:lnTo>
                <a:lnTo>
                  <a:pt x="2657819" y="90666"/>
                </a:lnTo>
                <a:cubicBezTo>
                  <a:pt x="2657819" y="40593"/>
                  <a:pt x="2698412" y="0"/>
                  <a:pt x="2748485"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4" name="図 3">
            <a:extLst>
              <a:ext uri="{FF2B5EF4-FFF2-40B4-BE49-F238E27FC236}">
                <a16:creationId xmlns:a16="http://schemas.microsoft.com/office/drawing/2014/main" id="{F68FB00E-F861-8124-302D-12D7C25B2620}"/>
              </a:ext>
            </a:extLst>
          </p:cNvPr>
          <p:cNvPicPr>
            <a:picLocks noChangeAspect="1"/>
          </p:cNvPicPr>
          <p:nvPr/>
        </p:nvPicPr>
        <p:blipFill>
          <a:blip r:embed="rId6"/>
          <a:stretch>
            <a:fillRect/>
          </a:stretch>
        </p:blipFill>
        <p:spPr>
          <a:xfrm>
            <a:off x="1347787" y="3995647"/>
            <a:ext cx="4753376" cy="538667"/>
          </a:xfrm>
          <a:prstGeom prst="rect">
            <a:avLst/>
          </a:prstGeom>
        </p:spPr>
      </p:pic>
      <p:pic>
        <p:nvPicPr>
          <p:cNvPr id="5" name="図 4">
            <a:extLst>
              <a:ext uri="{FF2B5EF4-FFF2-40B4-BE49-F238E27FC236}">
                <a16:creationId xmlns:a16="http://schemas.microsoft.com/office/drawing/2014/main" id="{1DD782FC-4647-7113-B923-9CB56590864B}"/>
              </a:ext>
            </a:extLst>
          </p:cNvPr>
          <p:cNvPicPr>
            <a:picLocks noChangeAspect="1"/>
          </p:cNvPicPr>
          <p:nvPr/>
        </p:nvPicPr>
        <p:blipFill>
          <a:blip r:embed="rId7"/>
          <a:stretch>
            <a:fillRect/>
          </a:stretch>
        </p:blipFill>
        <p:spPr>
          <a:xfrm>
            <a:off x="1347787" y="5583787"/>
            <a:ext cx="3269890" cy="768929"/>
          </a:xfrm>
          <a:prstGeom prst="rect">
            <a:avLst/>
          </a:prstGeom>
        </p:spPr>
      </p:pic>
      <p:pic>
        <p:nvPicPr>
          <p:cNvPr id="9" name="図 8">
            <a:extLst>
              <a:ext uri="{FF2B5EF4-FFF2-40B4-BE49-F238E27FC236}">
                <a16:creationId xmlns:a16="http://schemas.microsoft.com/office/drawing/2014/main" id="{8D3B9789-24C0-2A9A-8FDD-FEEEAB761863}"/>
              </a:ext>
            </a:extLst>
          </p:cNvPr>
          <p:cNvPicPr>
            <a:picLocks noChangeAspect="1"/>
          </p:cNvPicPr>
          <p:nvPr/>
        </p:nvPicPr>
        <p:blipFill>
          <a:blip r:embed="rId8"/>
          <a:stretch>
            <a:fillRect/>
          </a:stretch>
        </p:blipFill>
        <p:spPr>
          <a:xfrm>
            <a:off x="6693917" y="1724181"/>
            <a:ext cx="4287359" cy="349513"/>
          </a:xfrm>
          <a:prstGeom prst="rect">
            <a:avLst/>
          </a:prstGeom>
        </p:spPr>
      </p:pic>
      <p:pic>
        <p:nvPicPr>
          <p:cNvPr id="11" name="図 10">
            <a:extLst>
              <a:ext uri="{FF2B5EF4-FFF2-40B4-BE49-F238E27FC236}">
                <a16:creationId xmlns:a16="http://schemas.microsoft.com/office/drawing/2014/main" id="{79BCDF1F-6A8E-62D3-5208-BDBD0F5C61D7}"/>
              </a:ext>
            </a:extLst>
          </p:cNvPr>
          <p:cNvPicPr>
            <a:picLocks noChangeAspect="1"/>
          </p:cNvPicPr>
          <p:nvPr/>
        </p:nvPicPr>
        <p:blipFill>
          <a:blip r:embed="rId9"/>
          <a:stretch>
            <a:fillRect/>
          </a:stretch>
        </p:blipFill>
        <p:spPr>
          <a:xfrm>
            <a:off x="6693916" y="4124504"/>
            <a:ext cx="4287359" cy="349513"/>
          </a:xfrm>
          <a:prstGeom prst="rect">
            <a:avLst/>
          </a:prstGeom>
        </p:spPr>
      </p:pic>
      <p:pic>
        <p:nvPicPr>
          <p:cNvPr id="12" name="図 11">
            <a:extLst>
              <a:ext uri="{FF2B5EF4-FFF2-40B4-BE49-F238E27FC236}">
                <a16:creationId xmlns:a16="http://schemas.microsoft.com/office/drawing/2014/main" id="{D4F0CFDE-F0EA-CD81-7FA3-69B82D2099D9}"/>
              </a:ext>
            </a:extLst>
          </p:cNvPr>
          <p:cNvPicPr>
            <a:picLocks noChangeAspect="1"/>
          </p:cNvPicPr>
          <p:nvPr/>
        </p:nvPicPr>
        <p:blipFill>
          <a:blip r:embed="rId10"/>
          <a:stretch>
            <a:fillRect/>
          </a:stretch>
        </p:blipFill>
        <p:spPr>
          <a:xfrm>
            <a:off x="1559524" y="1404034"/>
            <a:ext cx="2376690" cy="1467956"/>
          </a:xfrm>
          <a:prstGeom prst="rect">
            <a:avLst/>
          </a:prstGeom>
        </p:spPr>
      </p:pic>
      <p:sp>
        <p:nvSpPr>
          <p:cNvPr id="13" name="テキスト ボックス 12">
            <a:extLst>
              <a:ext uri="{FF2B5EF4-FFF2-40B4-BE49-F238E27FC236}">
                <a16:creationId xmlns:a16="http://schemas.microsoft.com/office/drawing/2014/main" id="{6A3817EF-D6AD-D42B-BCFD-F080EC2AFBCC}"/>
              </a:ext>
            </a:extLst>
          </p:cNvPr>
          <p:cNvSpPr txBox="1"/>
          <p:nvPr/>
        </p:nvSpPr>
        <p:spPr>
          <a:xfrm>
            <a:off x="937332" y="977262"/>
            <a:ext cx="22098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YOKOHAMA </a:t>
            </a:r>
            <a:r>
              <a:rPr kumimoji="1" lang="ja-JP" altLang="en-US" sz="1100"/>
              <a:t>］</a:t>
            </a:r>
          </a:p>
        </p:txBody>
      </p:sp>
      <p:sp>
        <p:nvSpPr>
          <p:cNvPr id="14" name="テキスト ボックス 13">
            <a:extLst>
              <a:ext uri="{FF2B5EF4-FFF2-40B4-BE49-F238E27FC236}">
                <a16:creationId xmlns:a16="http://schemas.microsoft.com/office/drawing/2014/main" id="{9EA0B951-D9C2-B0C2-672A-DF439FDD0D25}"/>
              </a:ext>
            </a:extLst>
          </p:cNvPr>
          <p:cNvSpPr txBox="1"/>
          <p:nvPr/>
        </p:nvSpPr>
        <p:spPr>
          <a:xfrm>
            <a:off x="937332" y="3511180"/>
            <a:ext cx="288859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A2025 YOKOHAMA </a:t>
            </a:r>
            <a:r>
              <a:rPr kumimoji="1" lang="ja-JP" altLang="en-US" sz="1100"/>
              <a:t>］</a:t>
            </a:r>
          </a:p>
        </p:txBody>
      </p:sp>
      <p:sp>
        <p:nvSpPr>
          <p:cNvPr id="15" name="テキスト ボックス 14">
            <a:extLst>
              <a:ext uri="{FF2B5EF4-FFF2-40B4-BE49-F238E27FC236}">
                <a16:creationId xmlns:a16="http://schemas.microsoft.com/office/drawing/2014/main" id="{0F3163E6-79BE-96A0-823C-7B36D687D8C2}"/>
              </a:ext>
            </a:extLst>
          </p:cNvPr>
          <p:cNvSpPr txBox="1"/>
          <p:nvPr/>
        </p:nvSpPr>
        <p:spPr>
          <a:xfrm>
            <a:off x="937332" y="5214151"/>
            <a:ext cx="2356425"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B2025 YOKOHAMA </a:t>
            </a:r>
            <a:r>
              <a:rPr kumimoji="1" lang="ja-JP" altLang="en-US" sz="1100"/>
              <a:t>］</a:t>
            </a:r>
          </a:p>
        </p:txBody>
      </p:sp>
      <p:sp>
        <p:nvSpPr>
          <p:cNvPr id="16" name="テキスト ボックス 15">
            <a:extLst>
              <a:ext uri="{FF2B5EF4-FFF2-40B4-BE49-F238E27FC236}">
                <a16:creationId xmlns:a16="http://schemas.microsoft.com/office/drawing/2014/main" id="{2CE32FFF-7CFA-6861-C6A4-960F3C538C65}"/>
              </a:ext>
            </a:extLst>
          </p:cNvPr>
          <p:cNvSpPr txBox="1"/>
          <p:nvPr/>
        </p:nvSpPr>
        <p:spPr>
          <a:xfrm>
            <a:off x="6480198" y="1004608"/>
            <a:ext cx="2675975" cy="261610"/>
          </a:xfrm>
          <a:prstGeom prst="rect">
            <a:avLst/>
          </a:prstGeom>
          <a:noFill/>
        </p:spPr>
        <p:txBody>
          <a:bodyPr wrap="square" rtlCol="0">
            <a:spAutoFit/>
          </a:bodyPr>
          <a:lstStyle/>
          <a:p>
            <a:r>
              <a:rPr kumimoji="1" lang="ja-JP" altLang="en-US" sz="1100"/>
              <a:t>［</a:t>
            </a:r>
            <a:r>
              <a:rPr kumimoji="1" lang="en-US" altLang="ja-JP" sz="1100" dirty="0"/>
              <a:t> logotypeA2025 YOKOHAMA </a:t>
            </a:r>
            <a:r>
              <a:rPr kumimoji="1" lang="ja-JP" altLang="en-US" sz="1100"/>
              <a:t>］</a:t>
            </a:r>
          </a:p>
        </p:txBody>
      </p:sp>
      <p:sp>
        <p:nvSpPr>
          <p:cNvPr id="17" name="テキスト ボックス 16">
            <a:extLst>
              <a:ext uri="{FF2B5EF4-FFF2-40B4-BE49-F238E27FC236}">
                <a16:creationId xmlns:a16="http://schemas.microsoft.com/office/drawing/2014/main" id="{94BAD30F-E180-7936-54AE-01A4AF74D064}"/>
              </a:ext>
            </a:extLst>
          </p:cNvPr>
          <p:cNvSpPr txBox="1"/>
          <p:nvPr/>
        </p:nvSpPr>
        <p:spPr>
          <a:xfrm>
            <a:off x="6551404" y="3511180"/>
            <a:ext cx="2604769" cy="261610"/>
          </a:xfrm>
          <a:prstGeom prst="rect">
            <a:avLst/>
          </a:prstGeom>
          <a:noFill/>
        </p:spPr>
        <p:txBody>
          <a:bodyPr wrap="square" rtlCol="0">
            <a:spAutoFit/>
          </a:bodyPr>
          <a:lstStyle/>
          <a:p>
            <a:r>
              <a:rPr kumimoji="1" lang="ja-JP" altLang="en-US" sz="1100"/>
              <a:t>［</a:t>
            </a:r>
            <a:r>
              <a:rPr kumimoji="1" lang="en-US" altLang="ja-JP" sz="1100" dirty="0"/>
              <a:t> logotypeB2025 YOKOHAMA </a:t>
            </a:r>
            <a:r>
              <a:rPr kumimoji="1" lang="ja-JP" altLang="en-US" sz="1100"/>
              <a:t>］</a:t>
            </a:r>
          </a:p>
        </p:txBody>
      </p:sp>
      <p:sp>
        <p:nvSpPr>
          <p:cNvPr id="20" name="テキスト ボックス 19">
            <a:extLst>
              <a:ext uri="{FF2B5EF4-FFF2-40B4-BE49-F238E27FC236}">
                <a16:creationId xmlns:a16="http://schemas.microsoft.com/office/drawing/2014/main" id="{B19FFD4B-3E0E-913F-D20F-5B9F7B533A4A}"/>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21" name="テキスト ボックス 20">
            <a:extLst>
              <a:ext uri="{FF2B5EF4-FFF2-40B4-BE49-F238E27FC236}">
                <a16:creationId xmlns:a16="http://schemas.microsoft.com/office/drawing/2014/main" id="{3589EC22-5180-6825-3561-55E651A188C2}"/>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22" name="テキスト ボックス 21">
            <a:extLst>
              <a:ext uri="{FF2B5EF4-FFF2-40B4-BE49-F238E27FC236}">
                <a16:creationId xmlns:a16="http://schemas.microsoft.com/office/drawing/2014/main" id="{5D45B169-D3E9-6FAA-EDDD-A60B99B1911F}"/>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25" name="直線コネクタ 24">
            <a:extLst>
              <a:ext uri="{FF2B5EF4-FFF2-40B4-BE49-F238E27FC236}">
                <a16:creationId xmlns:a16="http://schemas.microsoft.com/office/drawing/2014/main" id="{CC30D7ED-5148-7D41-B5D7-5C5BE290C587}"/>
              </a:ext>
            </a:extLst>
          </p:cNvPr>
          <p:cNvCxnSpPr>
            <a:cxnSpLocks/>
          </p:cNvCxnSpPr>
          <p:nvPr/>
        </p:nvCxnSpPr>
        <p:spPr>
          <a:xfrm>
            <a:off x="3766595" y="694265"/>
            <a:ext cx="1338943" cy="0"/>
          </a:xfrm>
          <a:prstGeom prst="line">
            <a:avLst/>
          </a:prstGeom>
        </p:spPr>
        <p:style>
          <a:lnRef idx="1">
            <a:schemeClr val="accent6"/>
          </a:lnRef>
          <a:fillRef idx="0">
            <a:schemeClr val="accent6"/>
          </a:fillRef>
          <a:effectRef idx="0">
            <a:schemeClr val="accent6"/>
          </a:effectRef>
          <a:fontRef idx="minor">
            <a:schemeClr val="tx1"/>
          </a:fontRef>
        </p:style>
      </p:cxnSp>
      <p:pic>
        <p:nvPicPr>
          <p:cNvPr id="10" name="オーディオ 9">
            <a:extLst>
              <a:ext uri="{FF2B5EF4-FFF2-40B4-BE49-F238E27FC236}">
                <a16:creationId xmlns:a16="http://schemas.microsoft.com/office/drawing/2014/main" id="{BF7D1376-1B2B-EFD3-8FC4-B039E54D5B3F}"/>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163300" y="5829300"/>
            <a:ext cx="812800" cy="812800"/>
          </a:xfrm>
          <a:prstGeom prst="rect">
            <a:avLst/>
          </a:prstGeom>
        </p:spPr>
      </p:pic>
      <p:sp>
        <p:nvSpPr>
          <p:cNvPr id="6" name="テキスト ボックス 5">
            <a:extLst>
              <a:ext uri="{FF2B5EF4-FFF2-40B4-BE49-F238E27FC236}">
                <a16:creationId xmlns:a16="http://schemas.microsoft.com/office/drawing/2014/main" id="{80D71A62-2805-890F-536A-18A5742ABC42}"/>
              </a:ext>
            </a:extLst>
          </p:cNvPr>
          <p:cNvSpPr txBox="1"/>
          <p:nvPr/>
        </p:nvSpPr>
        <p:spPr>
          <a:xfrm>
            <a:off x="11709044" y="6369176"/>
            <a:ext cx="375006" cy="253916"/>
          </a:xfrm>
          <a:prstGeom prst="rect">
            <a:avLst/>
          </a:prstGeom>
          <a:noFill/>
        </p:spPr>
        <p:txBody>
          <a:bodyPr wrap="square" rtlCol="0">
            <a:spAutoFit/>
          </a:bodyPr>
          <a:lstStyle/>
          <a:p>
            <a:r>
              <a:rPr lang="en-US" altLang="ja-JP" sz="1050" dirty="0"/>
              <a:t>7</a:t>
            </a:r>
            <a:endParaRPr kumimoji="1" lang="ja-JP" altLang="en-US" sz="1050"/>
          </a:p>
        </p:txBody>
      </p:sp>
    </p:spTree>
    <p:extLst>
      <p:ext uri="{BB962C8B-B14F-4D97-AF65-F5344CB8AC3E}">
        <p14:creationId xmlns:p14="http://schemas.microsoft.com/office/powerpoint/2010/main" val="2396072721"/>
      </p:ext>
    </p:extLst>
  </p:cSld>
  <p:clrMapOvr>
    <a:masterClrMapping/>
  </p:clrMapOvr>
  <mc:AlternateContent xmlns:mc="http://schemas.openxmlformats.org/markup-compatibility/2006" xmlns:p14="http://schemas.microsoft.com/office/powerpoint/2010/main">
    <mc:Choice Requires="p14">
      <p:transition spd="slow" p14:dur="2000" advTm="15348"/>
    </mc:Choice>
    <mc:Fallback xmlns="">
      <p:transition spd="slow" advTm="153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線コネクタ 1">
            <a:extLst>
              <a:ext uri="{FF2B5EF4-FFF2-40B4-BE49-F238E27FC236}">
                <a16:creationId xmlns:a16="http://schemas.microsoft.com/office/drawing/2014/main" id="{0B509C6F-0557-5B88-8421-227848045016}"/>
              </a:ext>
            </a:extLst>
          </p:cNvPr>
          <p:cNvCxnSpPr>
            <a:cxnSpLocks/>
          </p:cNvCxnSpPr>
          <p:nvPr/>
        </p:nvCxnSpPr>
        <p:spPr>
          <a:xfrm flipH="1">
            <a:off x="313912" y="1045306"/>
            <a:ext cx="2016" cy="5583409"/>
          </a:xfrm>
          <a:prstGeom prst="line">
            <a:avLst/>
          </a:prstGeom>
          <a:ln w="663575" cap="sq">
            <a:gradFill flip="none" rotWithShape="1">
              <a:gsLst>
                <a:gs pos="0">
                  <a:srgbClr val="1B95D4">
                    <a:alpha val="58566"/>
                  </a:srgbClr>
                </a:gs>
                <a:gs pos="50000">
                  <a:srgbClr val="B7D100">
                    <a:alpha val="59140"/>
                  </a:srgbClr>
                </a:gs>
                <a:gs pos="100000">
                  <a:srgbClr val="FFF000">
                    <a:alpha val="59149"/>
                  </a:srgbClr>
                </a:gs>
              </a:gsLst>
              <a:lin ang="7200000" scaled="0"/>
              <a:tileRect/>
            </a:gradFill>
            <a:round/>
          </a:ln>
        </p:spPr>
        <p:style>
          <a:lnRef idx="2">
            <a:schemeClr val="accent1"/>
          </a:lnRef>
          <a:fillRef idx="0">
            <a:schemeClr val="accent1"/>
          </a:fillRef>
          <a:effectRef idx="1">
            <a:schemeClr val="accent1"/>
          </a:effectRef>
          <a:fontRef idx="minor">
            <a:schemeClr val="tx1"/>
          </a:fontRef>
        </p:style>
      </p:cxnSp>
      <p:pic>
        <p:nvPicPr>
          <p:cNvPr id="3" name="図 2">
            <a:extLst>
              <a:ext uri="{FF2B5EF4-FFF2-40B4-BE49-F238E27FC236}">
                <a16:creationId xmlns:a16="http://schemas.microsoft.com/office/drawing/2014/main" id="{BE475484-C548-E2C6-0924-1FC48B815B45}"/>
              </a:ext>
            </a:extLst>
          </p:cNvPr>
          <p:cNvPicPr>
            <a:picLocks noChangeAspect="1"/>
          </p:cNvPicPr>
          <p:nvPr/>
        </p:nvPicPr>
        <p:blipFill>
          <a:blip r:embed="rId5"/>
          <a:stretch>
            <a:fillRect/>
          </a:stretch>
        </p:blipFill>
        <p:spPr>
          <a:xfrm>
            <a:off x="86351" y="166716"/>
            <a:ext cx="436805" cy="382688"/>
          </a:xfrm>
          <a:prstGeom prst="rect">
            <a:avLst/>
          </a:prstGeom>
        </p:spPr>
      </p:pic>
      <p:sp>
        <p:nvSpPr>
          <p:cNvPr id="7" name="テキスト ボックス 6">
            <a:extLst>
              <a:ext uri="{FF2B5EF4-FFF2-40B4-BE49-F238E27FC236}">
                <a16:creationId xmlns:a16="http://schemas.microsoft.com/office/drawing/2014/main" id="{6601C952-A93D-B991-4F25-E7A4BF9FA969}"/>
              </a:ext>
            </a:extLst>
          </p:cNvPr>
          <p:cNvSpPr txBox="1"/>
          <p:nvPr/>
        </p:nvSpPr>
        <p:spPr>
          <a:xfrm>
            <a:off x="100484" y="1003742"/>
            <a:ext cx="430887" cy="1913344"/>
          </a:xfrm>
          <a:prstGeom prst="rect">
            <a:avLst/>
          </a:prstGeom>
          <a:noFill/>
        </p:spPr>
        <p:txBody>
          <a:bodyPr vert="eaVert" wrap="none" rtlCol="0">
            <a:spAutoFit/>
          </a:bodyPr>
          <a:lstStyle/>
          <a:p>
            <a:r>
              <a:rPr kumimoji="1" lang="ja-JP" altLang="en-US" sz="1600" spc="300">
                <a:solidFill>
                  <a:schemeClr val="bg1"/>
                </a:solidFill>
                <a:latin typeface="BIZ UDGothic" panose="020B0400000000000000" pitchFamily="49" charset="-128"/>
                <a:ea typeface="BIZ UDGothic" panose="020B0400000000000000" pitchFamily="49" charset="-128"/>
              </a:rPr>
              <a:t>会場毎</a:t>
            </a:r>
            <a:r>
              <a:rPr lang="ja-JP" altLang="en-US" sz="1600" spc="300">
                <a:solidFill>
                  <a:schemeClr val="bg1"/>
                </a:solidFill>
                <a:latin typeface="BIZ UDGothic" panose="020B0400000000000000" pitchFamily="49" charset="-128"/>
                <a:ea typeface="BIZ UDGothic" panose="020B0400000000000000" pitchFamily="49" charset="-128"/>
              </a:rPr>
              <a:t>　</a:t>
            </a:r>
            <a:r>
              <a:rPr lang="en-US" altLang="ja-JP" sz="1600" spc="300" dirty="0">
                <a:solidFill>
                  <a:schemeClr val="bg1"/>
                </a:solidFill>
                <a:latin typeface="BIZ UDGothic" panose="020B0400000000000000" pitchFamily="49" charset="-128"/>
                <a:ea typeface="BIZ UDGothic" panose="020B0400000000000000" pitchFamily="49" charset="-128"/>
              </a:rPr>
              <a:t>NAGOYA</a:t>
            </a:r>
            <a:endParaRPr kumimoji="1" lang="en-US" altLang="ja-JP" sz="1600" spc="300" dirty="0">
              <a:solidFill>
                <a:schemeClr val="bg1"/>
              </a:solidFill>
              <a:latin typeface="BIZ UDGothic" panose="020B0400000000000000" pitchFamily="49" charset="-128"/>
              <a:ea typeface="BIZ UDGothic" panose="020B0400000000000000" pitchFamily="49" charset="-128"/>
            </a:endParaRPr>
          </a:p>
        </p:txBody>
      </p:sp>
      <p:sp>
        <p:nvSpPr>
          <p:cNvPr id="8" name="正方形/長方形 7">
            <a:extLst>
              <a:ext uri="{FF2B5EF4-FFF2-40B4-BE49-F238E27FC236}">
                <a16:creationId xmlns:a16="http://schemas.microsoft.com/office/drawing/2014/main" id="{F435583D-D707-A803-262D-01FDB155C6F3}"/>
              </a:ext>
            </a:extLst>
          </p:cNvPr>
          <p:cNvSpPr/>
          <p:nvPr/>
        </p:nvSpPr>
        <p:spPr>
          <a:xfrm>
            <a:off x="639606" y="1"/>
            <a:ext cx="11552394" cy="716118"/>
          </a:xfrm>
          <a:prstGeom prst="rect">
            <a:avLst/>
          </a:prstGeom>
          <a:solidFill>
            <a:schemeClr val="bg2"/>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フリーフォーム 10">
            <a:extLst>
              <a:ext uri="{FF2B5EF4-FFF2-40B4-BE49-F238E27FC236}">
                <a16:creationId xmlns:a16="http://schemas.microsoft.com/office/drawing/2014/main" id="{BA409FC8-6100-7FD2-4DC9-517FEDF2617B}"/>
              </a:ext>
            </a:extLst>
          </p:cNvPr>
          <p:cNvSpPr/>
          <p:nvPr/>
        </p:nvSpPr>
        <p:spPr>
          <a:xfrm>
            <a:off x="610576" y="218479"/>
            <a:ext cx="11610452" cy="514493"/>
          </a:xfrm>
          <a:custGeom>
            <a:avLst/>
            <a:gdLst>
              <a:gd name="connsiteX0" fmla="*/ 289260 w 11552394"/>
              <a:gd name="connsiteY0" fmla="*/ 0 h 6639521"/>
              <a:gd name="connsiteX1" fmla="*/ 2477877 w 11552394"/>
              <a:gd name="connsiteY1" fmla="*/ 0 h 6639521"/>
              <a:gd name="connsiteX2" fmla="*/ 2568543 w 11552394"/>
              <a:gd name="connsiteY2" fmla="*/ 90666 h 6639521"/>
              <a:gd name="connsiteX3" fmla="*/ 256854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198594 w 11552394"/>
              <a:gd name="connsiteY8" fmla="*/ 497640 h 6639521"/>
              <a:gd name="connsiteX9" fmla="*/ 198594 w 11552394"/>
              <a:gd name="connsiteY9" fmla="*/ 90666 h 6639521"/>
              <a:gd name="connsiteX10" fmla="*/ 289260 w 11552394"/>
              <a:gd name="connsiteY10" fmla="*/ 0 h 6639521"/>
              <a:gd name="connsiteX0" fmla="*/ 289260 w 11581423"/>
              <a:gd name="connsiteY0" fmla="*/ 0 h 6639521"/>
              <a:gd name="connsiteX1" fmla="*/ 2477877 w 11581423"/>
              <a:gd name="connsiteY1" fmla="*/ 0 h 6639521"/>
              <a:gd name="connsiteX2" fmla="*/ 2568543 w 11581423"/>
              <a:gd name="connsiteY2" fmla="*/ 90666 h 6639521"/>
              <a:gd name="connsiteX3" fmla="*/ 2568543 w 11581423"/>
              <a:gd name="connsiteY3" fmla="*/ 497640 h 6639521"/>
              <a:gd name="connsiteX4" fmla="*/ 11552394 w 11581423"/>
              <a:gd name="connsiteY4" fmla="*/ 497640 h 6639521"/>
              <a:gd name="connsiteX5" fmla="*/ 11581423 w 11581423"/>
              <a:gd name="connsiteY5" fmla="*/ 514493 h 6639521"/>
              <a:gd name="connsiteX6" fmla="*/ 0 w 11581423"/>
              <a:gd name="connsiteY6" fmla="*/ 6639521 h 6639521"/>
              <a:gd name="connsiteX7" fmla="*/ 0 w 11581423"/>
              <a:gd name="connsiteY7" fmla="*/ 497640 h 6639521"/>
              <a:gd name="connsiteX8" fmla="*/ 198594 w 11581423"/>
              <a:gd name="connsiteY8" fmla="*/ 497640 h 6639521"/>
              <a:gd name="connsiteX9" fmla="*/ 198594 w 11581423"/>
              <a:gd name="connsiteY9" fmla="*/ 90666 h 6639521"/>
              <a:gd name="connsiteX10" fmla="*/ 289260 w 11581423"/>
              <a:gd name="connsiteY10" fmla="*/ 0 h 6639521"/>
              <a:gd name="connsiteX0" fmla="*/ 318289 w 11610452"/>
              <a:gd name="connsiteY0" fmla="*/ 0 h 514493"/>
              <a:gd name="connsiteX1" fmla="*/ 2506906 w 11610452"/>
              <a:gd name="connsiteY1" fmla="*/ 0 h 514493"/>
              <a:gd name="connsiteX2" fmla="*/ 2597572 w 11610452"/>
              <a:gd name="connsiteY2" fmla="*/ 90666 h 514493"/>
              <a:gd name="connsiteX3" fmla="*/ 2597572 w 11610452"/>
              <a:gd name="connsiteY3" fmla="*/ 497640 h 514493"/>
              <a:gd name="connsiteX4" fmla="*/ 11581423 w 11610452"/>
              <a:gd name="connsiteY4" fmla="*/ 497640 h 514493"/>
              <a:gd name="connsiteX5" fmla="*/ 11610452 w 11610452"/>
              <a:gd name="connsiteY5" fmla="*/ 514493 h 514493"/>
              <a:gd name="connsiteX6" fmla="*/ 0 w 11610452"/>
              <a:gd name="connsiteY6" fmla="*/ 514493 h 514493"/>
              <a:gd name="connsiteX7" fmla="*/ 29029 w 11610452"/>
              <a:gd name="connsiteY7" fmla="*/ 497640 h 514493"/>
              <a:gd name="connsiteX8" fmla="*/ 227623 w 11610452"/>
              <a:gd name="connsiteY8" fmla="*/ 497640 h 514493"/>
              <a:gd name="connsiteX9" fmla="*/ 227623 w 11610452"/>
              <a:gd name="connsiteY9" fmla="*/ 90666 h 514493"/>
              <a:gd name="connsiteX10" fmla="*/ 318289 w 11610452"/>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10452" h="514493">
                <a:moveTo>
                  <a:pt x="318289" y="0"/>
                </a:moveTo>
                <a:lnTo>
                  <a:pt x="2506906" y="0"/>
                </a:lnTo>
                <a:cubicBezTo>
                  <a:pt x="2556979" y="0"/>
                  <a:pt x="2597572" y="40593"/>
                  <a:pt x="2597572" y="90666"/>
                </a:cubicBezTo>
                <a:lnTo>
                  <a:pt x="2597572" y="497640"/>
                </a:lnTo>
                <a:lnTo>
                  <a:pt x="11581423" y="497640"/>
                </a:lnTo>
                <a:lnTo>
                  <a:pt x="11610452" y="514493"/>
                </a:lnTo>
                <a:lnTo>
                  <a:pt x="0" y="514493"/>
                </a:lnTo>
                <a:lnTo>
                  <a:pt x="29029" y="497640"/>
                </a:lnTo>
                <a:lnTo>
                  <a:pt x="227623" y="497640"/>
                </a:lnTo>
                <a:lnTo>
                  <a:pt x="227623" y="90666"/>
                </a:lnTo>
                <a:cubicBezTo>
                  <a:pt x="227623" y="40593"/>
                  <a:pt x="268216" y="0"/>
                  <a:pt x="318289"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2" name="フリーフォーム 11">
            <a:extLst>
              <a:ext uri="{FF2B5EF4-FFF2-40B4-BE49-F238E27FC236}">
                <a16:creationId xmlns:a16="http://schemas.microsoft.com/office/drawing/2014/main" id="{1131F934-55A6-5D77-0CCF-802BC5230861}"/>
              </a:ext>
            </a:extLst>
          </p:cNvPr>
          <p:cNvSpPr/>
          <p:nvPr/>
        </p:nvSpPr>
        <p:spPr>
          <a:xfrm>
            <a:off x="647821" y="218479"/>
            <a:ext cx="11544179" cy="514493"/>
          </a:xfrm>
          <a:custGeom>
            <a:avLst/>
            <a:gdLst>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44179 w 11544179"/>
              <a:gd name="connsiteY5" fmla="*/ 6639521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6639521"/>
              <a:gd name="connsiteX1" fmla="*/ 7388752 w 11544179"/>
              <a:gd name="connsiteY1" fmla="*/ 0 h 6639521"/>
              <a:gd name="connsiteX2" fmla="*/ 7479418 w 11544179"/>
              <a:gd name="connsiteY2" fmla="*/ 90666 h 6639521"/>
              <a:gd name="connsiteX3" fmla="*/ 7479418 w 11544179"/>
              <a:gd name="connsiteY3" fmla="*/ 497640 h 6639521"/>
              <a:gd name="connsiteX4" fmla="*/ 11544179 w 11544179"/>
              <a:gd name="connsiteY4" fmla="*/ 497640 h 6639521"/>
              <a:gd name="connsiteX5" fmla="*/ 11515150 w 11544179"/>
              <a:gd name="connsiteY5" fmla="*/ 514493 h 6639521"/>
              <a:gd name="connsiteX6" fmla="*/ 0 w 11544179"/>
              <a:gd name="connsiteY6" fmla="*/ 6639521 h 6639521"/>
              <a:gd name="connsiteX7" fmla="*/ 0 w 11544179"/>
              <a:gd name="connsiteY7" fmla="*/ 497640 h 6639521"/>
              <a:gd name="connsiteX8" fmla="*/ 5109469 w 11544179"/>
              <a:gd name="connsiteY8" fmla="*/ 497640 h 6639521"/>
              <a:gd name="connsiteX9" fmla="*/ 5109469 w 11544179"/>
              <a:gd name="connsiteY9" fmla="*/ 90666 h 6639521"/>
              <a:gd name="connsiteX10" fmla="*/ 5200135 w 11544179"/>
              <a:gd name="connsiteY10" fmla="*/ 0 h 6639521"/>
              <a:gd name="connsiteX0" fmla="*/ 5200135 w 11544179"/>
              <a:gd name="connsiteY0" fmla="*/ 0 h 514493"/>
              <a:gd name="connsiteX1" fmla="*/ 7388752 w 11544179"/>
              <a:gd name="connsiteY1" fmla="*/ 0 h 514493"/>
              <a:gd name="connsiteX2" fmla="*/ 7479418 w 11544179"/>
              <a:gd name="connsiteY2" fmla="*/ 90666 h 514493"/>
              <a:gd name="connsiteX3" fmla="*/ 7479418 w 11544179"/>
              <a:gd name="connsiteY3" fmla="*/ 497640 h 514493"/>
              <a:gd name="connsiteX4" fmla="*/ 11544179 w 11544179"/>
              <a:gd name="connsiteY4" fmla="*/ 497640 h 514493"/>
              <a:gd name="connsiteX5" fmla="*/ 11515150 w 11544179"/>
              <a:gd name="connsiteY5" fmla="*/ 514493 h 514493"/>
              <a:gd name="connsiteX6" fmla="*/ 0 w 11544179"/>
              <a:gd name="connsiteY6" fmla="*/ 514493 h 514493"/>
              <a:gd name="connsiteX7" fmla="*/ 0 w 11544179"/>
              <a:gd name="connsiteY7" fmla="*/ 497640 h 514493"/>
              <a:gd name="connsiteX8" fmla="*/ 5109469 w 11544179"/>
              <a:gd name="connsiteY8" fmla="*/ 497640 h 514493"/>
              <a:gd name="connsiteX9" fmla="*/ 5109469 w 11544179"/>
              <a:gd name="connsiteY9" fmla="*/ 90666 h 514493"/>
              <a:gd name="connsiteX10" fmla="*/ 5200135 w 11544179"/>
              <a:gd name="connsiteY10" fmla="*/ 0 h 51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44179" h="514493">
                <a:moveTo>
                  <a:pt x="5200135" y="0"/>
                </a:moveTo>
                <a:lnTo>
                  <a:pt x="7388752" y="0"/>
                </a:lnTo>
                <a:cubicBezTo>
                  <a:pt x="7438825" y="0"/>
                  <a:pt x="7479418" y="40593"/>
                  <a:pt x="7479418" y="90666"/>
                </a:cubicBezTo>
                <a:lnTo>
                  <a:pt x="7479418" y="497640"/>
                </a:lnTo>
                <a:lnTo>
                  <a:pt x="11544179" y="497640"/>
                </a:lnTo>
                <a:lnTo>
                  <a:pt x="11515150" y="514493"/>
                </a:lnTo>
                <a:lnTo>
                  <a:pt x="0" y="514493"/>
                </a:lnTo>
                <a:lnTo>
                  <a:pt x="0" y="497640"/>
                </a:lnTo>
                <a:lnTo>
                  <a:pt x="5109469" y="497640"/>
                </a:lnTo>
                <a:lnTo>
                  <a:pt x="5109469" y="90666"/>
                </a:lnTo>
                <a:cubicBezTo>
                  <a:pt x="5109469" y="40593"/>
                  <a:pt x="5150062" y="0"/>
                  <a:pt x="5200135" y="0"/>
                </a:cubicBezTo>
                <a:close/>
              </a:path>
            </a:pathLst>
          </a:cu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 name="フリーフォーム 3">
            <a:extLst>
              <a:ext uri="{FF2B5EF4-FFF2-40B4-BE49-F238E27FC236}">
                <a16:creationId xmlns:a16="http://schemas.microsoft.com/office/drawing/2014/main" id="{0F32CA73-B8F8-4540-4304-7FF031C921A7}"/>
              </a:ext>
            </a:extLst>
          </p:cNvPr>
          <p:cNvSpPr/>
          <p:nvPr/>
        </p:nvSpPr>
        <p:spPr>
          <a:xfrm>
            <a:off x="631725" y="218480"/>
            <a:ext cx="11639480" cy="6654036"/>
          </a:xfrm>
          <a:custGeom>
            <a:avLst/>
            <a:gdLst>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52394 w 11552394"/>
              <a:gd name="connsiteY5" fmla="*/ 6639521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6639521"/>
              <a:gd name="connsiteX1" fmla="*/ 4850016 w 11552394"/>
              <a:gd name="connsiteY1" fmla="*/ 0 h 6639521"/>
              <a:gd name="connsiteX2" fmla="*/ 4940683 w 11552394"/>
              <a:gd name="connsiteY2" fmla="*/ 90666 h 6639521"/>
              <a:gd name="connsiteX3" fmla="*/ 4940683 w 11552394"/>
              <a:gd name="connsiteY3" fmla="*/ 497640 h 6639521"/>
              <a:gd name="connsiteX4" fmla="*/ 11552394 w 11552394"/>
              <a:gd name="connsiteY4" fmla="*/ 497640 h 6639521"/>
              <a:gd name="connsiteX5" fmla="*/ 11508851 w 11552394"/>
              <a:gd name="connsiteY5" fmla="*/ 529007 h 6639521"/>
              <a:gd name="connsiteX6" fmla="*/ 0 w 11552394"/>
              <a:gd name="connsiteY6" fmla="*/ 6639521 h 6639521"/>
              <a:gd name="connsiteX7" fmla="*/ 0 w 11552394"/>
              <a:gd name="connsiteY7" fmla="*/ 497640 h 6639521"/>
              <a:gd name="connsiteX8" fmla="*/ 2570733 w 11552394"/>
              <a:gd name="connsiteY8" fmla="*/ 497640 h 6639521"/>
              <a:gd name="connsiteX9" fmla="*/ 2570733 w 11552394"/>
              <a:gd name="connsiteY9" fmla="*/ 90666 h 6639521"/>
              <a:gd name="connsiteX10" fmla="*/ 2661399 w 11552394"/>
              <a:gd name="connsiteY10" fmla="*/ 0 h 6639521"/>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08851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529007"/>
              <a:gd name="connsiteX1" fmla="*/ 4850016 w 11552394"/>
              <a:gd name="connsiteY1" fmla="*/ 0 h 529007"/>
              <a:gd name="connsiteX2" fmla="*/ 4940683 w 11552394"/>
              <a:gd name="connsiteY2" fmla="*/ 90666 h 529007"/>
              <a:gd name="connsiteX3" fmla="*/ 4940683 w 11552394"/>
              <a:gd name="connsiteY3" fmla="*/ 497640 h 529007"/>
              <a:gd name="connsiteX4" fmla="*/ 11552394 w 11552394"/>
              <a:gd name="connsiteY4" fmla="*/ 497640 h 529007"/>
              <a:gd name="connsiteX5" fmla="*/ 11537879 w 11552394"/>
              <a:gd name="connsiteY5" fmla="*/ 529007 h 529007"/>
              <a:gd name="connsiteX6" fmla="*/ 14515 w 11552394"/>
              <a:gd name="connsiteY6" fmla="*/ 499978 h 529007"/>
              <a:gd name="connsiteX7" fmla="*/ 0 w 11552394"/>
              <a:gd name="connsiteY7" fmla="*/ 497640 h 529007"/>
              <a:gd name="connsiteX8" fmla="*/ 2570733 w 11552394"/>
              <a:gd name="connsiteY8" fmla="*/ 497640 h 529007"/>
              <a:gd name="connsiteX9" fmla="*/ 2570733 w 11552394"/>
              <a:gd name="connsiteY9" fmla="*/ 90666 h 529007"/>
              <a:gd name="connsiteX10" fmla="*/ 2661399 w 11552394"/>
              <a:gd name="connsiteY10" fmla="*/ 0 h 529007"/>
              <a:gd name="connsiteX0" fmla="*/ 2661399 w 11552394"/>
              <a:gd name="connsiteY0" fmla="*/ 0 h 6654036"/>
              <a:gd name="connsiteX1" fmla="*/ 4850016 w 11552394"/>
              <a:gd name="connsiteY1" fmla="*/ 0 h 6654036"/>
              <a:gd name="connsiteX2" fmla="*/ 4940683 w 11552394"/>
              <a:gd name="connsiteY2" fmla="*/ 90666 h 6654036"/>
              <a:gd name="connsiteX3" fmla="*/ 4940683 w 11552394"/>
              <a:gd name="connsiteY3" fmla="*/ 497640 h 6654036"/>
              <a:gd name="connsiteX4" fmla="*/ 11552394 w 11552394"/>
              <a:gd name="connsiteY4" fmla="*/ 497640 h 6654036"/>
              <a:gd name="connsiteX5" fmla="*/ 11523365 w 11552394"/>
              <a:gd name="connsiteY5" fmla="*/ 6654036 h 6654036"/>
              <a:gd name="connsiteX6" fmla="*/ 14515 w 11552394"/>
              <a:gd name="connsiteY6" fmla="*/ 499978 h 6654036"/>
              <a:gd name="connsiteX7" fmla="*/ 0 w 11552394"/>
              <a:gd name="connsiteY7" fmla="*/ 497640 h 6654036"/>
              <a:gd name="connsiteX8" fmla="*/ 2570733 w 11552394"/>
              <a:gd name="connsiteY8" fmla="*/ 497640 h 6654036"/>
              <a:gd name="connsiteX9" fmla="*/ 2570733 w 11552394"/>
              <a:gd name="connsiteY9" fmla="*/ 90666 h 6654036"/>
              <a:gd name="connsiteX10" fmla="*/ 2661399 w 11552394"/>
              <a:gd name="connsiteY10" fmla="*/ 0 h 6654036"/>
              <a:gd name="connsiteX0" fmla="*/ 2646884 w 11537879"/>
              <a:gd name="connsiteY0" fmla="*/ 0 h 6654036"/>
              <a:gd name="connsiteX1" fmla="*/ 4835501 w 11537879"/>
              <a:gd name="connsiteY1" fmla="*/ 0 h 6654036"/>
              <a:gd name="connsiteX2" fmla="*/ 4926168 w 11537879"/>
              <a:gd name="connsiteY2" fmla="*/ 90666 h 6654036"/>
              <a:gd name="connsiteX3" fmla="*/ 4926168 w 11537879"/>
              <a:gd name="connsiteY3" fmla="*/ 497640 h 6654036"/>
              <a:gd name="connsiteX4" fmla="*/ 11537879 w 11537879"/>
              <a:gd name="connsiteY4" fmla="*/ 497640 h 6654036"/>
              <a:gd name="connsiteX5" fmla="*/ 11508850 w 11537879"/>
              <a:gd name="connsiteY5" fmla="*/ 6654036 h 6654036"/>
              <a:gd name="connsiteX6" fmla="*/ 0 w 11537879"/>
              <a:gd name="connsiteY6" fmla="*/ 499978 h 6654036"/>
              <a:gd name="connsiteX7" fmla="*/ 304799 w 11537879"/>
              <a:gd name="connsiteY7" fmla="*/ 497640 h 6654036"/>
              <a:gd name="connsiteX8" fmla="*/ 2556218 w 11537879"/>
              <a:gd name="connsiteY8" fmla="*/ 497640 h 6654036"/>
              <a:gd name="connsiteX9" fmla="*/ 2556218 w 11537879"/>
              <a:gd name="connsiteY9" fmla="*/ 90666 h 6654036"/>
              <a:gd name="connsiteX10" fmla="*/ 2646884 w 11537879"/>
              <a:gd name="connsiteY10" fmla="*/ 0 h 6654036"/>
              <a:gd name="connsiteX0" fmla="*/ 2661398 w 11552393"/>
              <a:gd name="connsiteY0" fmla="*/ 0 h 6654036"/>
              <a:gd name="connsiteX1" fmla="*/ 4850015 w 11552393"/>
              <a:gd name="connsiteY1" fmla="*/ 0 h 6654036"/>
              <a:gd name="connsiteX2" fmla="*/ 4940682 w 11552393"/>
              <a:gd name="connsiteY2" fmla="*/ 90666 h 6654036"/>
              <a:gd name="connsiteX3" fmla="*/ 4940682 w 11552393"/>
              <a:gd name="connsiteY3" fmla="*/ 497640 h 6654036"/>
              <a:gd name="connsiteX4" fmla="*/ 11552393 w 11552393"/>
              <a:gd name="connsiteY4" fmla="*/ 497640 h 6654036"/>
              <a:gd name="connsiteX5" fmla="*/ 11523364 w 11552393"/>
              <a:gd name="connsiteY5" fmla="*/ 6654036 h 6654036"/>
              <a:gd name="connsiteX6" fmla="*/ 0 w 11552393"/>
              <a:gd name="connsiteY6" fmla="*/ 6654035 h 6654036"/>
              <a:gd name="connsiteX7" fmla="*/ 319313 w 11552393"/>
              <a:gd name="connsiteY7" fmla="*/ 497640 h 6654036"/>
              <a:gd name="connsiteX8" fmla="*/ 2570732 w 11552393"/>
              <a:gd name="connsiteY8" fmla="*/ 497640 h 6654036"/>
              <a:gd name="connsiteX9" fmla="*/ 2570732 w 11552393"/>
              <a:gd name="connsiteY9" fmla="*/ 90666 h 6654036"/>
              <a:gd name="connsiteX10" fmla="*/ 2661398 w 11552393"/>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87087 w 11639480"/>
              <a:gd name="connsiteY6" fmla="*/ 6654035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 name="connsiteX0" fmla="*/ 2748485 w 11639480"/>
              <a:gd name="connsiteY0" fmla="*/ 0 h 6654036"/>
              <a:gd name="connsiteX1" fmla="*/ 4937102 w 11639480"/>
              <a:gd name="connsiteY1" fmla="*/ 0 h 6654036"/>
              <a:gd name="connsiteX2" fmla="*/ 5027769 w 11639480"/>
              <a:gd name="connsiteY2" fmla="*/ 90666 h 6654036"/>
              <a:gd name="connsiteX3" fmla="*/ 5027769 w 11639480"/>
              <a:gd name="connsiteY3" fmla="*/ 497640 h 6654036"/>
              <a:gd name="connsiteX4" fmla="*/ 11639480 w 11639480"/>
              <a:gd name="connsiteY4" fmla="*/ 497640 h 6654036"/>
              <a:gd name="connsiteX5" fmla="*/ 11610451 w 11639480"/>
              <a:gd name="connsiteY5" fmla="*/ 6654036 h 6654036"/>
              <a:gd name="connsiteX6" fmla="*/ 14515 w 11639480"/>
              <a:gd name="connsiteY6" fmla="*/ 6639520 h 6654036"/>
              <a:gd name="connsiteX7" fmla="*/ 0 w 11639480"/>
              <a:gd name="connsiteY7" fmla="*/ 512154 h 6654036"/>
              <a:gd name="connsiteX8" fmla="*/ 2657819 w 11639480"/>
              <a:gd name="connsiteY8" fmla="*/ 497640 h 6654036"/>
              <a:gd name="connsiteX9" fmla="*/ 2657819 w 11639480"/>
              <a:gd name="connsiteY9" fmla="*/ 90666 h 6654036"/>
              <a:gd name="connsiteX10" fmla="*/ 2748485 w 11639480"/>
              <a:gd name="connsiteY10" fmla="*/ 0 h 665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9480" h="6654036">
                <a:moveTo>
                  <a:pt x="2748485" y="0"/>
                </a:moveTo>
                <a:lnTo>
                  <a:pt x="4937102" y="0"/>
                </a:lnTo>
                <a:cubicBezTo>
                  <a:pt x="4987175" y="0"/>
                  <a:pt x="5027769" y="40593"/>
                  <a:pt x="5027769" y="90666"/>
                </a:cubicBezTo>
                <a:lnTo>
                  <a:pt x="5027769" y="497640"/>
                </a:lnTo>
                <a:lnTo>
                  <a:pt x="11639480" y="497640"/>
                </a:lnTo>
                <a:lnTo>
                  <a:pt x="11610451" y="6654036"/>
                </a:lnTo>
                <a:lnTo>
                  <a:pt x="14515" y="6639520"/>
                </a:lnTo>
                <a:cubicBezTo>
                  <a:pt x="9677" y="4597065"/>
                  <a:pt x="4838" y="2554609"/>
                  <a:pt x="0" y="512154"/>
                </a:cubicBezTo>
                <a:lnTo>
                  <a:pt x="2657819" y="497640"/>
                </a:lnTo>
                <a:lnTo>
                  <a:pt x="2657819" y="90666"/>
                </a:lnTo>
                <a:cubicBezTo>
                  <a:pt x="2657819" y="40593"/>
                  <a:pt x="2698412" y="0"/>
                  <a:pt x="2748485"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18" name="図 17">
            <a:extLst>
              <a:ext uri="{FF2B5EF4-FFF2-40B4-BE49-F238E27FC236}">
                <a16:creationId xmlns:a16="http://schemas.microsoft.com/office/drawing/2014/main" id="{45DD6D00-1836-BD11-A2BC-773190C5B42A}"/>
              </a:ext>
            </a:extLst>
          </p:cNvPr>
          <p:cNvPicPr>
            <a:picLocks noChangeAspect="1"/>
          </p:cNvPicPr>
          <p:nvPr/>
        </p:nvPicPr>
        <p:blipFill>
          <a:blip r:embed="rId6"/>
          <a:stretch>
            <a:fillRect/>
          </a:stretch>
        </p:blipFill>
        <p:spPr>
          <a:xfrm>
            <a:off x="1559524" y="1404035"/>
            <a:ext cx="2376000" cy="1467529"/>
          </a:xfrm>
          <a:prstGeom prst="rect">
            <a:avLst/>
          </a:prstGeom>
        </p:spPr>
      </p:pic>
      <p:pic>
        <p:nvPicPr>
          <p:cNvPr id="21" name="図 20">
            <a:extLst>
              <a:ext uri="{FF2B5EF4-FFF2-40B4-BE49-F238E27FC236}">
                <a16:creationId xmlns:a16="http://schemas.microsoft.com/office/drawing/2014/main" id="{67C8747D-8D3E-F380-0FB2-48B2D45C2CB0}"/>
              </a:ext>
            </a:extLst>
          </p:cNvPr>
          <p:cNvPicPr>
            <a:picLocks noChangeAspect="1"/>
          </p:cNvPicPr>
          <p:nvPr/>
        </p:nvPicPr>
        <p:blipFill>
          <a:blip r:embed="rId7"/>
          <a:stretch>
            <a:fillRect/>
          </a:stretch>
        </p:blipFill>
        <p:spPr>
          <a:xfrm>
            <a:off x="1347787" y="3982519"/>
            <a:ext cx="4399859" cy="540000"/>
          </a:xfrm>
          <a:prstGeom prst="rect">
            <a:avLst/>
          </a:prstGeom>
        </p:spPr>
      </p:pic>
      <p:pic>
        <p:nvPicPr>
          <p:cNvPr id="22" name="図 21">
            <a:extLst>
              <a:ext uri="{FF2B5EF4-FFF2-40B4-BE49-F238E27FC236}">
                <a16:creationId xmlns:a16="http://schemas.microsoft.com/office/drawing/2014/main" id="{231895CC-5F0D-F0C8-C85C-1DD3747FA7A4}"/>
              </a:ext>
            </a:extLst>
          </p:cNvPr>
          <p:cNvPicPr>
            <a:picLocks noChangeAspect="1"/>
          </p:cNvPicPr>
          <p:nvPr/>
        </p:nvPicPr>
        <p:blipFill>
          <a:blip r:embed="rId8"/>
          <a:stretch>
            <a:fillRect/>
          </a:stretch>
        </p:blipFill>
        <p:spPr>
          <a:xfrm>
            <a:off x="1347787" y="5578680"/>
            <a:ext cx="3271487" cy="770400"/>
          </a:xfrm>
          <a:prstGeom prst="rect">
            <a:avLst/>
          </a:prstGeom>
        </p:spPr>
      </p:pic>
      <p:pic>
        <p:nvPicPr>
          <p:cNvPr id="24" name="図 23">
            <a:extLst>
              <a:ext uri="{FF2B5EF4-FFF2-40B4-BE49-F238E27FC236}">
                <a16:creationId xmlns:a16="http://schemas.microsoft.com/office/drawing/2014/main" id="{376CB880-9738-D6E2-942A-6DAF1893AFC4}"/>
              </a:ext>
            </a:extLst>
          </p:cNvPr>
          <p:cNvPicPr>
            <a:picLocks noChangeAspect="1"/>
          </p:cNvPicPr>
          <p:nvPr/>
        </p:nvPicPr>
        <p:blipFill>
          <a:blip r:embed="rId9"/>
          <a:stretch>
            <a:fillRect/>
          </a:stretch>
        </p:blipFill>
        <p:spPr>
          <a:xfrm>
            <a:off x="6693916" y="1727849"/>
            <a:ext cx="3921549" cy="349200"/>
          </a:xfrm>
          <a:prstGeom prst="rect">
            <a:avLst/>
          </a:prstGeom>
        </p:spPr>
      </p:pic>
      <p:pic>
        <p:nvPicPr>
          <p:cNvPr id="25" name="図 24">
            <a:extLst>
              <a:ext uri="{FF2B5EF4-FFF2-40B4-BE49-F238E27FC236}">
                <a16:creationId xmlns:a16="http://schemas.microsoft.com/office/drawing/2014/main" id="{618F3B9D-BAF6-EA04-A7B6-E3EAE70E7CF4}"/>
              </a:ext>
            </a:extLst>
          </p:cNvPr>
          <p:cNvPicPr>
            <a:picLocks noChangeAspect="1"/>
          </p:cNvPicPr>
          <p:nvPr/>
        </p:nvPicPr>
        <p:blipFill>
          <a:blip r:embed="rId10"/>
          <a:stretch>
            <a:fillRect/>
          </a:stretch>
        </p:blipFill>
        <p:spPr>
          <a:xfrm>
            <a:off x="6693915" y="4137052"/>
            <a:ext cx="3921549" cy="349200"/>
          </a:xfrm>
          <a:prstGeom prst="rect">
            <a:avLst/>
          </a:prstGeom>
        </p:spPr>
      </p:pic>
      <p:sp>
        <p:nvSpPr>
          <p:cNvPr id="5" name="テキスト ボックス 4">
            <a:extLst>
              <a:ext uri="{FF2B5EF4-FFF2-40B4-BE49-F238E27FC236}">
                <a16:creationId xmlns:a16="http://schemas.microsoft.com/office/drawing/2014/main" id="{38A43698-BBE1-C86A-5AF3-C658F2CA1F25}"/>
              </a:ext>
            </a:extLst>
          </p:cNvPr>
          <p:cNvSpPr txBox="1"/>
          <p:nvPr/>
        </p:nvSpPr>
        <p:spPr>
          <a:xfrm>
            <a:off x="1249026" y="324933"/>
            <a:ext cx="1527135" cy="369332"/>
          </a:xfrm>
          <a:prstGeom prst="rect">
            <a:avLst/>
          </a:prstGeom>
          <a:noFill/>
        </p:spPr>
        <p:txBody>
          <a:bodyPr wrap="square" rtlCol="0">
            <a:spAutoFit/>
          </a:bodyPr>
          <a:lstStyle/>
          <a:p>
            <a:r>
              <a:rPr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rPr>
              <a:t>コンセプト</a:t>
            </a:r>
            <a:endParaRPr kumimoji="1" lang="ja-JP" altLang="en-US" spc="300">
              <a:solidFill>
                <a:schemeClr val="bg2">
                  <a:lumMod val="50000"/>
                </a:schemeClr>
              </a:solidFill>
              <a:latin typeface="Tsukushi A Round Gothic Regular" panose="02020400000000000000" pitchFamily="18" charset="-128"/>
              <a:ea typeface="Tsukushi A Round Gothic Regular" panose="02020400000000000000" pitchFamily="18" charset="-128"/>
            </a:endParaRPr>
          </a:p>
        </p:txBody>
      </p:sp>
      <p:sp>
        <p:nvSpPr>
          <p:cNvPr id="6" name="テキスト ボックス 5">
            <a:extLst>
              <a:ext uri="{FF2B5EF4-FFF2-40B4-BE49-F238E27FC236}">
                <a16:creationId xmlns:a16="http://schemas.microsoft.com/office/drawing/2014/main" id="{73EEF64B-3191-7316-9909-C49AC4961596}"/>
              </a:ext>
            </a:extLst>
          </p:cNvPr>
          <p:cNvSpPr txBox="1"/>
          <p:nvPr/>
        </p:nvSpPr>
        <p:spPr>
          <a:xfrm>
            <a:off x="3986965" y="324933"/>
            <a:ext cx="980596"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種　</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類</a:t>
            </a:r>
          </a:p>
        </p:txBody>
      </p:sp>
      <p:sp>
        <p:nvSpPr>
          <p:cNvPr id="9" name="テキスト ボックス 8">
            <a:extLst>
              <a:ext uri="{FF2B5EF4-FFF2-40B4-BE49-F238E27FC236}">
                <a16:creationId xmlns:a16="http://schemas.microsoft.com/office/drawing/2014/main" id="{C0833A4F-61C8-DEF7-C5C9-BE1E56820D57}"/>
              </a:ext>
            </a:extLst>
          </p:cNvPr>
          <p:cNvSpPr txBox="1"/>
          <p:nvPr/>
        </p:nvSpPr>
        <p:spPr>
          <a:xfrm>
            <a:off x="6415803" y="324933"/>
            <a:ext cx="1033149" cy="369332"/>
          </a:xfrm>
          <a:prstGeom prst="rect">
            <a:avLst/>
          </a:prstGeom>
          <a:noFill/>
        </p:spPr>
        <p:txBody>
          <a:bodyPr wrap="square" rtlCol="0">
            <a:spAutoFit/>
          </a:bodyPr>
          <a:lstStyle/>
          <a:p>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ー</a:t>
            </a:r>
            <a:r>
              <a:rPr kumimoji="1" lang="en-US" altLang="ja-JP" dirty="0">
                <a:solidFill>
                  <a:schemeClr val="bg2">
                    <a:lumMod val="50000"/>
                  </a:schemeClr>
                </a:solidFill>
                <a:latin typeface="Tsukushi A Round Gothic Regular" panose="02020400000000000000" pitchFamily="18" charset="-128"/>
                <a:ea typeface="Tsukushi A Round Gothic Regular" panose="02020400000000000000" pitchFamily="18" charset="-128"/>
              </a:rPr>
              <a:t> </a:t>
            </a:r>
            <a:r>
              <a:rPr kumimoji="1" lang="ja-JP" altLang="en-US">
                <a:solidFill>
                  <a:schemeClr val="bg2">
                    <a:lumMod val="50000"/>
                  </a:schemeClr>
                </a:solidFill>
                <a:latin typeface="Tsukushi A Round Gothic Regular" panose="02020400000000000000" pitchFamily="18" charset="-128"/>
                <a:ea typeface="Tsukushi A Round Gothic Regular" panose="02020400000000000000" pitchFamily="18" charset="-128"/>
              </a:rPr>
              <a:t>ル</a:t>
            </a:r>
          </a:p>
        </p:txBody>
      </p:sp>
      <p:cxnSp>
        <p:nvCxnSpPr>
          <p:cNvPr id="19" name="直線コネクタ 18">
            <a:extLst>
              <a:ext uri="{FF2B5EF4-FFF2-40B4-BE49-F238E27FC236}">
                <a16:creationId xmlns:a16="http://schemas.microsoft.com/office/drawing/2014/main" id="{4C5B375A-8707-E5B7-11D0-2690E7346C42}"/>
              </a:ext>
            </a:extLst>
          </p:cNvPr>
          <p:cNvCxnSpPr>
            <a:cxnSpLocks/>
          </p:cNvCxnSpPr>
          <p:nvPr/>
        </p:nvCxnSpPr>
        <p:spPr>
          <a:xfrm>
            <a:off x="3766595" y="694265"/>
            <a:ext cx="1338943" cy="0"/>
          </a:xfrm>
          <a:prstGeom prst="line">
            <a:avLst/>
          </a:prstGeom>
        </p:spPr>
        <p:style>
          <a:lnRef idx="1">
            <a:schemeClr val="accent6"/>
          </a:lnRef>
          <a:fillRef idx="0">
            <a:schemeClr val="accent6"/>
          </a:fillRef>
          <a:effectRef idx="0">
            <a:schemeClr val="accent6"/>
          </a:effectRef>
          <a:fontRef idx="minor">
            <a:schemeClr val="tx1"/>
          </a:fontRef>
        </p:style>
      </p:cxnSp>
      <p:sp>
        <p:nvSpPr>
          <p:cNvPr id="10" name="テキスト ボックス 9">
            <a:extLst>
              <a:ext uri="{FF2B5EF4-FFF2-40B4-BE49-F238E27FC236}">
                <a16:creationId xmlns:a16="http://schemas.microsoft.com/office/drawing/2014/main" id="{6C61093B-7B8E-C486-6CDF-2AF589463702}"/>
              </a:ext>
            </a:extLst>
          </p:cNvPr>
          <p:cNvSpPr txBox="1"/>
          <p:nvPr/>
        </p:nvSpPr>
        <p:spPr>
          <a:xfrm>
            <a:off x="937332" y="977262"/>
            <a:ext cx="220980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縦組</a:t>
            </a:r>
            <a:r>
              <a:rPr kumimoji="1" lang="en-US" altLang="ja-JP" sz="1100" dirty="0"/>
              <a:t>2025 NAGOYA </a:t>
            </a:r>
            <a:r>
              <a:rPr kumimoji="1" lang="ja-JP" altLang="en-US" sz="1100"/>
              <a:t>］</a:t>
            </a:r>
          </a:p>
        </p:txBody>
      </p:sp>
      <p:sp>
        <p:nvSpPr>
          <p:cNvPr id="20" name="テキスト ボックス 19">
            <a:extLst>
              <a:ext uri="{FF2B5EF4-FFF2-40B4-BE49-F238E27FC236}">
                <a16:creationId xmlns:a16="http://schemas.microsoft.com/office/drawing/2014/main" id="{BD04E1A2-9A3F-82FA-C550-9992B350BD7F}"/>
              </a:ext>
            </a:extLst>
          </p:cNvPr>
          <p:cNvSpPr txBox="1"/>
          <p:nvPr/>
        </p:nvSpPr>
        <p:spPr>
          <a:xfrm>
            <a:off x="937332" y="3511180"/>
            <a:ext cx="2888590"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A2025 NAGOYA </a:t>
            </a:r>
            <a:r>
              <a:rPr kumimoji="1" lang="ja-JP" altLang="en-US" sz="1100"/>
              <a:t>］</a:t>
            </a:r>
          </a:p>
        </p:txBody>
      </p:sp>
      <p:sp>
        <p:nvSpPr>
          <p:cNvPr id="23" name="テキスト ボックス 22">
            <a:extLst>
              <a:ext uri="{FF2B5EF4-FFF2-40B4-BE49-F238E27FC236}">
                <a16:creationId xmlns:a16="http://schemas.microsoft.com/office/drawing/2014/main" id="{BF0577A0-7F80-379E-6DB5-937D3F2942FB}"/>
              </a:ext>
            </a:extLst>
          </p:cNvPr>
          <p:cNvSpPr txBox="1"/>
          <p:nvPr/>
        </p:nvSpPr>
        <p:spPr>
          <a:xfrm>
            <a:off x="937332" y="5214151"/>
            <a:ext cx="2356425" cy="261610"/>
          </a:xfrm>
          <a:prstGeom prst="rect">
            <a:avLst/>
          </a:prstGeom>
          <a:noFill/>
        </p:spPr>
        <p:txBody>
          <a:bodyPr wrap="square" rtlCol="0">
            <a:spAutoFit/>
          </a:bodyPr>
          <a:lstStyle/>
          <a:p>
            <a:r>
              <a:rPr kumimoji="1" lang="ja-JP" altLang="en-US" sz="1100"/>
              <a:t>［</a:t>
            </a:r>
            <a:r>
              <a:rPr kumimoji="1" lang="en-US" altLang="ja-JP" sz="1100" dirty="0"/>
              <a:t> </a:t>
            </a:r>
            <a:r>
              <a:rPr kumimoji="1" lang="ja-JP" altLang="en-US" sz="1100"/>
              <a:t>横組</a:t>
            </a:r>
            <a:r>
              <a:rPr kumimoji="1" lang="en-US" altLang="ja-JP" sz="1100" dirty="0"/>
              <a:t>B2025 NAGOYA </a:t>
            </a:r>
            <a:r>
              <a:rPr kumimoji="1" lang="ja-JP" altLang="en-US" sz="1100"/>
              <a:t>］</a:t>
            </a:r>
          </a:p>
        </p:txBody>
      </p:sp>
      <p:sp>
        <p:nvSpPr>
          <p:cNvPr id="26" name="テキスト ボックス 25">
            <a:extLst>
              <a:ext uri="{FF2B5EF4-FFF2-40B4-BE49-F238E27FC236}">
                <a16:creationId xmlns:a16="http://schemas.microsoft.com/office/drawing/2014/main" id="{B826F35B-4303-5D97-6893-FCF2193694EF}"/>
              </a:ext>
            </a:extLst>
          </p:cNvPr>
          <p:cNvSpPr txBox="1"/>
          <p:nvPr/>
        </p:nvSpPr>
        <p:spPr>
          <a:xfrm>
            <a:off x="6480198" y="1004608"/>
            <a:ext cx="2675975" cy="261610"/>
          </a:xfrm>
          <a:prstGeom prst="rect">
            <a:avLst/>
          </a:prstGeom>
          <a:noFill/>
        </p:spPr>
        <p:txBody>
          <a:bodyPr wrap="square" rtlCol="0">
            <a:spAutoFit/>
          </a:bodyPr>
          <a:lstStyle/>
          <a:p>
            <a:r>
              <a:rPr kumimoji="1" lang="ja-JP" altLang="en-US" sz="1100"/>
              <a:t>［</a:t>
            </a:r>
            <a:r>
              <a:rPr kumimoji="1" lang="en-US" altLang="ja-JP" sz="1100" dirty="0"/>
              <a:t> logotypeA2025 NAGOYA </a:t>
            </a:r>
            <a:r>
              <a:rPr kumimoji="1" lang="ja-JP" altLang="en-US" sz="1100"/>
              <a:t>］</a:t>
            </a:r>
          </a:p>
        </p:txBody>
      </p:sp>
      <p:sp>
        <p:nvSpPr>
          <p:cNvPr id="27" name="テキスト ボックス 26">
            <a:extLst>
              <a:ext uri="{FF2B5EF4-FFF2-40B4-BE49-F238E27FC236}">
                <a16:creationId xmlns:a16="http://schemas.microsoft.com/office/drawing/2014/main" id="{B99315FF-F62F-D71E-7991-F42FB7F51895}"/>
              </a:ext>
            </a:extLst>
          </p:cNvPr>
          <p:cNvSpPr txBox="1"/>
          <p:nvPr/>
        </p:nvSpPr>
        <p:spPr>
          <a:xfrm>
            <a:off x="6551404" y="3511180"/>
            <a:ext cx="2604769" cy="261610"/>
          </a:xfrm>
          <a:prstGeom prst="rect">
            <a:avLst/>
          </a:prstGeom>
          <a:noFill/>
        </p:spPr>
        <p:txBody>
          <a:bodyPr wrap="square" rtlCol="0">
            <a:spAutoFit/>
          </a:bodyPr>
          <a:lstStyle/>
          <a:p>
            <a:r>
              <a:rPr kumimoji="1" lang="ja-JP" altLang="en-US" sz="1100"/>
              <a:t>［</a:t>
            </a:r>
            <a:r>
              <a:rPr kumimoji="1" lang="en-US" altLang="ja-JP" sz="1100" dirty="0"/>
              <a:t> logotypeB2025 NAGOYA </a:t>
            </a:r>
            <a:r>
              <a:rPr kumimoji="1" lang="ja-JP" altLang="en-US" sz="1100"/>
              <a:t>］</a:t>
            </a:r>
          </a:p>
        </p:txBody>
      </p:sp>
      <p:pic>
        <p:nvPicPr>
          <p:cNvPr id="14" name="オーディオ 13">
            <a:extLst>
              <a:ext uri="{FF2B5EF4-FFF2-40B4-BE49-F238E27FC236}">
                <a16:creationId xmlns:a16="http://schemas.microsoft.com/office/drawing/2014/main" id="{49FA7E7B-D356-097C-158C-68B4862E9FD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163300" y="5829300"/>
            <a:ext cx="812800" cy="812800"/>
          </a:xfrm>
          <a:prstGeom prst="rect">
            <a:avLst/>
          </a:prstGeom>
        </p:spPr>
      </p:pic>
      <p:sp>
        <p:nvSpPr>
          <p:cNvPr id="13" name="テキスト ボックス 12">
            <a:extLst>
              <a:ext uri="{FF2B5EF4-FFF2-40B4-BE49-F238E27FC236}">
                <a16:creationId xmlns:a16="http://schemas.microsoft.com/office/drawing/2014/main" id="{621B198C-3AEA-AB3C-63D9-947CCB74A95E}"/>
              </a:ext>
            </a:extLst>
          </p:cNvPr>
          <p:cNvSpPr txBox="1"/>
          <p:nvPr/>
        </p:nvSpPr>
        <p:spPr>
          <a:xfrm>
            <a:off x="11709044" y="6369176"/>
            <a:ext cx="375006" cy="253916"/>
          </a:xfrm>
          <a:prstGeom prst="rect">
            <a:avLst/>
          </a:prstGeom>
          <a:noFill/>
        </p:spPr>
        <p:txBody>
          <a:bodyPr wrap="square" rtlCol="0">
            <a:spAutoFit/>
          </a:bodyPr>
          <a:lstStyle/>
          <a:p>
            <a:r>
              <a:rPr lang="en-US" altLang="ja-JP" sz="1050" dirty="0"/>
              <a:t>8</a:t>
            </a:r>
            <a:endParaRPr kumimoji="1" lang="ja-JP" altLang="en-US" sz="1050"/>
          </a:p>
        </p:txBody>
      </p:sp>
    </p:spTree>
    <p:extLst>
      <p:ext uri="{BB962C8B-B14F-4D97-AF65-F5344CB8AC3E}">
        <p14:creationId xmlns:p14="http://schemas.microsoft.com/office/powerpoint/2010/main" val="159093901"/>
      </p:ext>
    </p:extLst>
  </p:cSld>
  <p:clrMapOvr>
    <a:masterClrMapping/>
  </p:clrMapOvr>
  <mc:AlternateContent xmlns:mc="http://schemas.openxmlformats.org/markup-compatibility/2006" xmlns:p14="http://schemas.microsoft.com/office/powerpoint/2010/main">
    <mc:Choice Requires="p14">
      <p:transition spd="slow" p14:dur="2000" advTm="4830"/>
    </mc:Choice>
    <mc:Fallback xmlns="">
      <p:transition spd="slow" advTm="48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1301</TotalTime>
  <Words>1634</Words>
  <Application>Microsoft Macintosh PowerPoint</Application>
  <PresentationFormat>ワイド画面</PresentationFormat>
  <Paragraphs>274</Paragraphs>
  <Slides>21</Slides>
  <Notes>21</Notes>
  <HiddenSlides>1</HiddenSlides>
  <MMClips>20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21</vt:i4>
      </vt:variant>
    </vt:vector>
  </HeadingPairs>
  <TitlesOfParts>
    <vt:vector size="35" baseType="lpstr">
      <vt:lpstr>-apple-system</vt:lpstr>
      <vt:lpstr>AppleGothic</vt:lpstr>
      <vt:lpstr>BIZ UDGothic</vt:lpstr>
      <vt:lpstr>Hiragino Kaku Gothic ProN W6</vt:lpstr>
      <vt:lpstr>Ryo Gothic PlusN B</vt:lpstr>
      <vt:lpstr>Tsukushi A Round Gothic Bold</vt:lpstr>
      <vt:lpstr>Tsukushi A Round Gothic Regular</vt:lpstr>
      <vt:lpstr>YuGo-Medium</vt:lpstr>
      <vt:lpstr>游ゴシック</vt:lpstr>
      <vt:lpstr>游ゴシック</vt:lpstr>
      <vt:lpstr>游ゴシック Light</vt:lpstr>
      <vt:lpstr>Yu Gothic Medium</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多田 陽</dc:creator>
  <cp:lastModifiedBy>多田 陽</cp:lastModifiedBy>
  <cp:revision>14</cp:revision>
  <dcterms:created xsi:type="dcterms:W3CDTF">2024-11-07T02:02:28Z</dcterms:created>
  <dcterms:modified xsi:type="dcterms:W3CDTF">2025-01-07T07:12:50Z</dcterms:modified>
</cp:coreProperties>
</file>